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1"/>
  </p:sldMasterIdLst>
  <p:notesMasterIdLst>
    <p:notesMasterId r:id="rId31"/>
  </p:notesMasterIdLst>
  <p:sldIdLst>
    <p:sldId id="256" r:id="rId2"/>
    <p:sldId id="286" r:id="rId3"/>
    <p:sldId id="260" r:id="rId4"/>
    <p:sldId id="292" r:id="rId5"/>
    <p:sldId id="287" r:id="rId6"/>
    <p:sldId id="257" r:id="rId7"/>
    <p:sldId id="299" r:id="rId8"/>
    <p:sldId id="300" r:id="rId9"/>
    <p:sldId id="302" r:id="rId10"/>
    <p:sldId id="301" r:id="rId11"/>
    <p:sldId id="288" r:id="rId12"/>
    <p:sldId id="289" r:id="rId13"/>
    <p:sldId id="290" r:id="rId14"/>
    <p:sldId id="258" r:id="rId15"/>
    <p:sldId id="259" r:id="rId16"/>
    <p:sldId id="293" r:id="rId17"/>
    <p:sldId id="303" r:id="rId18"/>
    <p:sldId id="310" r:id="rId19"/>
    <p:sldId id="311" r:id="rId20"/>
    <p:sldId id="264" r:id="rId21"/>
    <p:sldId id="312" r:id="rId22"/>
    <p:sldId id="296" r:id="rId23"/>
    <p:sldId id="295" r:id="rId24"/>
    <p:sldId id="305" r:id="rId25"/>
    <p:sldId id="297" r:id="rId26"/>
    <p:sldId id="298" r:id="rId27"/>
    <p:sldId id="309" r:id="rId28"/>
    <p:sldId id="306" r:id="rId29"/>
    <p:sldId id="291"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Qué es la Nueva Escuela Mexicana?" id="{B2E81FB5-513C-4C6B-BC7B-018B3DFBA3D8}">
          <p14:sldIdLst/>
        </p14:section>
        <p14:section name="Sección predeterminada" id="{03E2EFE8-B357-41FD-BE8E-31587A229D7B}">
          <p14:sldIdLst>
            <p14:sldId id="256"/>
            <p14:sldId id="286"/>
            <p14:sldId id="260"/>
            <p14:sldId id="292"/>
            <p14:sldId id="287"/>
            <p14:sldId id="257"/>
            <p14:sldId id="299"/>
            <p14:sldId id="300"/>
            <p14:sldId id="302"/>
            <p14:sldId id="301"/>
            <p14:sldId id="288"/>
            <p14:sldId id="289"/>
            <p14:sldId id="290"/>
            <p14:sldId id="258"/>
            <p14:sldId id="259"/>
            <p14:sldId id="293"/>
            <p14:sldId id="303"/>
            <p14:sldId id="310"/>
            <p14:sldId id="311"/>
            <p14:sldId id="264"/>
            <p14:sldId id="312"/>
            <p14:sldId id="296"/>
            <p14:sldId id="295"/>
            <p14:sldId id="305"/>
            <p14:sldId id="297"/>
            <p14:sldId id="298"/>
            <p14:sldId id="309"/>
            <p14:sldId id="306"/>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F5BD04-CD01-4DD2-AE0E-390A2BA18BBC}" v="276" dt="2026-02-03T13:17:28.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41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IBERTO INZUNZA RAMIREZ" userId="6e6c50f626c1e135" providerId="LiveId" clId="{85B7442E-311B-4688-BB0B-64AC1E08CE31}"/>
    <pc:docChg chg="undo custSel addSld delSld modSld modSection">
      <pc:chgData name="HERIBERTO INZUNZA RAMIREZ" userId="6e6c50f626c1e135" providerId="LiveId" clId="{85B7442E-311B-4688-BB0B-64AC1E08CE31}" dt="2026-02-03T13:24:01.408" v="1204" actId="21"/>
      <pc:docMkLst>
        <pc:docMk/>
      </pc:docMkLst>
      <pc:sldChg chg="addSp delSp modSp mod">
        <pc:chgData name="HERIBERTO INZUNZA RAMIREZ" userId="6e6c50f626c1e135" providerId="LiveId" clId="{85B7442E-311B-4688-BB0B-64AC1E08CE31}" dt="2026-02-01T17:50:02.169" v="391"/>
        <pc:sldMkLst>
          <pc:docMk/>
          <pc:sldMk cId="2406029618" sldId="257"/>
        </pc:sldMkLst>
        <pc:picChg chg="add">
          <ac:chgData name="HERIBERTO INZUNZA RAMIREZ" userId="6e6c50f626c1e135" providerId="LiveId" clId="{85B7442E-311B-4688-BB0B-64AC1E08CE31}" dt="2026-02-01T17:50:02.169" v="391"/>
          <ac:picMkLst>
            <pc:docMk/>
            <pc:sldMk cId="2406029618" sldId="257"/>
            <ac:picMk id="1026" creationId="{F03BBD11-66C7-E505-A6D2-594BBA05891B}"/>
          </ac:picMkLst>
        </pc:picChg>
      </pc:sldChg>
      <pc:sldChg chg="addSp modSp mod">
        <pc:chgData name="HERIBERTO INZUNZA RAMIREZ" userId="6e6c50f626c1e135" providerId="LiveId" clId="{85B7442E-311B-4688-BB0B-64AC1E08CE31}" dt="2026-01-19T11:09:21.970" v="244" actId="1076"/>
        <pc:sldMkLst>
          <pc:docMk/>
          <pc:sldMk cId="607019885" sldId="258"/>
        </pc:sldMkLst>
        <pc:spChg chg="add mod">
          <ac:chgData name="HERIBERTO INZUNZA RAMIREZ" userId="6e6c50f626c1e135" providerId="LiveId" clId="{85B7442E-311B-4688-BB0B-64AC1E08CE31}" dt="2026-01-19T11:09:21.970" v="244" actId="1076"/>
          <ac:spMkLst>
            <pc:docMk/>
            <pc:sldMk cId="607019885" sldId="258"/>
            <ac:spMk id="2" creationId="{5B2D0B54-3EC8-3E32-971C-C389AB310811}"/>
          </ac:spMkLst>
        </pc:spChg>
      </pc:sldChg>
      <pc:sldChg chg="addSp delSp modSp mod modMedia">
        <pc:chgData name="HERIBERTO INZUNZA RAMIREZ" userId="6e6c50f626c1e135" providerId="LiveId" clId="{85B7442E-311B-4688-BB0B-64AC1E08CE31}" dt="2026-02-02T00:35:30.399" v="538" actId="27636"/>
        <pc:sldMkLst>
          <pc:docMk/>
          <pc:sldMk cId="674761919" sldId="259"/>
        </pc:sldMkLst>
        <pc:spChg chg="mod">
          <ac:chgData name="HERIBERTO INZUNZA RAMIREZ" userId="6e6c50f626c1e135" providerId="LiveId" clId="{85B7442E-311B-4688-BB0B-64AC1E08CE31}" dt="2026-02-02T00:35:30.399" v="538" actId="27636"/>
          <ac:spMkLst>
            <pc:docMk/>
            <pc:sldMk cId="674761919" sldId="259"/>
            <ac:spMk id="2" creationId="{339E1628-257B-9959-B318-6F6B938DA02D}"/>
          </ac:spMkLst>
        </pc:spChg>
        <pc:spChg chg="del">
          <ac:chgData name="HERIBERTO INZUNZA RAMIREZ" userId="6e6c50f626c1e135" providerId="LiveId" clId="{85B7442E-311B-4688-BB0B-64AC1E08CE31}" dt="2026-02-02T00:34:57.825" v="525" actId="26606"/>
          <ac:spMkLst>
            <pc:docMk/>
            <pc:sldMk cId="674761919" sldId="259"/>
            <ac:spMk id="4" creationId="{95E32B17-C6CF-A3E2-0DA7-C8FB94BA8603}"/>
          </ac:spMkLst>
        </pc:spChg>
        <pc:spChg chg="add del mod">
          <ac:chgData name="HERIBERTO INZUNZA RAMIREZ" userId="6e6c50f626c1e135" providerId="LiveId" clId="{85B7442E-311B-4688-BB0B-64AC1E08CE31}" dt="2026-02-02T00:35:12.981" v="529" actId="21"/>
          <ac:spMkLst>
            <pc:docMk/>
            <pc:sldMk cId="674761919" sldId="259"/>
            <ac:spMk id="10" creationId="{F21E5660-0592-DF08-983A-FE170A5F6D8D}"/>
          </ac:spMkLst>
        </pc:spChg>
        <pc:picChg chg="add mod">
          <ac:chgData name="HERIBERTO INZUNZA RAMIREZ" userId="6e6c50f626c1e135" providerId="LiveId" clId="{85B7442E-311B-4688-BB0B-64AC1E08CE31}" dt="2026-02-02T00:35:05.811" v="527"/>
          <ac:picMkLst>
            <pc:docMk/>
            <pc:sldMk cId="674761919" sldId="259"/>
            <ac:picMk id="6" creationId="{FEF66F4C-11AF-ABF6-7A36-C6A973472DE8}"/>
          </ac:picMkLst>
        </pc:picChg>
      </pc:sldChg>
      <pc:sldChg chg="add">
        <pc:chgData name="HERIBERTO INZUNZA RAMIREZ" userId="6e6c50f626c1e135" providerId="LiveId" clId="{85B7442E-311B-4688-BB0B-64AC1E08CE31}" dt="2026-02-03T12:32:51.747" v="951"/>
        <pc:sldMkLst>
          <pc:docMk/>
          <pc:sldMk cId="1065262059" sldId="260"/>
        </pc:sldMkLst>
      </pc:sldChg>
      <pc:sldChg chg="add del">
        <pc:chgData name="HERIBERTO INZUNZA RAMIREZ" userId="6e6c50f626c1e135" providerId="LiveId" clId="{85B7442E-311B-4688-BB0B-64AC1E08CE31}" dt="2026-02-03T12:32:46.697" v="950" actId="2696"/>
        <pc:sldMkLst>
          <pc:docMk/>
          <pc:sldMk cId="2187892184" sldId="260"/>
        </pc:sldMkLst>
      </pc:sldChg>
      <pc:sldChg chg="delSp add mod">
        <pc:chgData name="HERIBERTO INZUNZA RAMIREZ" userId="6e6c50f626c1e135" providerId="LiveId" clId="{85B7442E-311B-4688-BB0B-64AC1E08CE31}" dt="2026-02-03T13:24:01.408" v="1204" actId="21"/>
        <pc:sldMkLst>
          <pc:docMk/>
          <pc:sldMk cId="4055269188" sldId="264"/>
        </pc:sldMkLst>
        <pc:spChg chg="del">
          <ac:chgData name="HERIBERTO INZUNZA RAMIREZ" userId="6e6c50f626c1e135" providerId="LiveId" clId="{85B7442E-311B-4688-BB0B-64AC1E08CE31}" dt="2026-02-03T13:24:01.408" v="1204" actId="21"/>
          <ac:spMkLst>
            <pc:docMk/>
            <pc:sldMk cId="4055269188" sldId="264"/>
            <ac:spMk id="2" creationId="{D1B56120-5174-18CB-317C-3811E4E08B7F}"/>
          </ac:spMkLst>
        </pc:spChg>
      </pc:sldChg>
      <pc:sldChg chg="add">
        <pc:chgData name="HERIBERTO INZUNZA RAMIREZ" userId="6e6c50f626c1e135" providerId="LiveId" clId="{85B7442E-311B-4688-BB0B-64AC1E08CE31}" dt="2026-02-01T17:50:34.363" v="393"/>
        <pc:sldMkLst>
          <pc:docMk/>
          <pc:sldMk cId="3849712381" sldId="286"/>
        </pc:sldMkLst>
      </pc:sldChg>
      <pc:sldChg chg="addSp modSp add mod">
        <pc:chgData name="HERIBERTO INZUNZA RAMIREZ" userId="6e6c50f626c1e135" providerId="LiveId" clId="{85B7442E-311B-4688-BB0B-64AC1E08CE31}" dt="2026-01-17T17:38:29.013" v="144" actId="1076"/>
        <pc:sldMkLst>
          <pc:docMk/>
          <pc:sldMk cId="316864124" sldId="287"/>
        </pc:sldMkLst>
        <pc:spChg chg="mod">
          <ac:chgData name="HERIBERTO INZUNZA RAMIREZ" userId="6e6c50f626c1e135" providerId="LiveId" clId="{85B7442E-311B-4688-BB0B-64AC1E08CE31}" dt="2026-01-17T17:30:06.395" v="135" actId="1076"/>
          <ac:spMkLst>
            <pc:docMk/>
            <pc:sldMk cId="316864124" sldId="287"/>
            <ac:spMk id="2" creationId="{D402B028-4D4D-9D98-1778-FCC170E79F43}"/>
          </ac:spMkLst>
        </pc:spChg>
        <pc:spChg chg="add mod">
          <ac:chgData name="HERIBERTO INZUNZA RAMIREZ" userId="6e6c50f626c1e135" providerId="LiveId" clId="{85B7442E-311B-4688-BB0B-64AC1E08CE31}" dt="2026-01-17T17:38:29.013" v="144" actId="1076"/>
          <ac:spMkLst>
            <pc:docMk/>
            <pc:sldMk cId="316864124" sldId="287"/>
            <ac:spMk id="4" creationId="{B5ACA878-98DF-EC78-C099-6DAFD326DA8B}"/>
          </ac:spMkLst>
        </pc:spChg>
      </pc:sldChg>
      <pc:sldChg chg="add">
        <pc:chgData name="HERIBERTO INZUNZA RAMIREZ" userId="6e6c50f626c1e135" providerId="LiveId" clId="{85B7442E-311B-4688-BB0B-64AC1E08CE31}" dt="2026-02-01T17:49:14.254" v="390"/>
        <pc:sldMkLst>
          <pc:docMk/>
          <pc:sldMk cId="3533652216" sldId="288"/>
        </pc:sldMkLst>
      </pc:sldChg>
      <pc:sldChg chg="add">
        <pc:chgData name="HERIBERTO INZUNZA RAMIREZ" userId="6e6c50f626c1e135" providerId="LiveId" clId="{85B7442E-311B-4688-BB0B-64AC1E08CE31}" dt="2026-02-01T17:49:14.254" v="390"/>
        <pc:sldMkLst>
          <pc:docMk/>
          <pc:sldMk cId="3805585365" sldId="289"/>
        </pc:sldMkLst>
      </pc:sldChg>
      <pc:sldChg chg="add">
        <pc:chgData name="HERIBERTO INZUNZA RAMIREZ" userId="6e6c50f626c1e135" providerId="LiveId" clId="{85B7442E-311B-4688-BB0B-64AC1E08CE31}" dt="2026-02-01T17:49:14.254" v="390"/>
        <pc:sldMkLst>
          <pc:docMk/>
          <pc:sldMk cId="1949076388" sldId="290"/>
        </pc:sldMkLst>
      </pc:sldChg>
      <pc:sldChg chg="new">
        <pc:chgData name="HERIBERTO INZUNZA RAMIREZ" userId="6e6c50f626c1e135" providerId="LiveId" clId="{85B7442E-311B-4688-BB0B-64AC1E08CE31}" dt="2026-01-17T17:15:54.015" v="99" actId="680"/>
        <pc:sldMkLst>
          <pc:docMk/>
          <pc:sldMk cId="2213311576" sldId="291"/>
        </pc:sldMkLst>
      </pc:sldChg>
      <pc:sldChg chg="addSp delSp modSp new del mod chgLayout">
        <pc:chgData name="HERIBERTO INZUNZA RAMIREZ" userId="6e6c50f626c1e135" providerId="LiveId" clId="{85B7442E-311B-4688-BB0B-64AC1E08CE31}" dt="2026-02-03T12:35:29.941" v="952" actId="2696"/>
        <pc:sldMkLst>
          <pc:docMk/>
          <pc:sldMk cId="1182327921" sldId="292"/>
        </pc:sldMkLst>
      </pc:sldChg>
      <pc:sldChg chg="add">
        <pc:chgData name="HERIBERTO INZUNZA RAMIREZ" userId="6e6c50f626c1e135" providerId="LiveId" clId="{85B7442E-311B-4688-BB0B-64AC1E08CE31}" dt="2026-02-03T12:35:36.861" v="953"/>
        <pc:sldMkLst>
          <pc:docMk/>
          <pc:sldMk cId="2428043919" sldId="292"/>
        </pc:sldMkLst>
      </pc:sldChg>
      <pc:sldChg chg="add">
        <pc:chgData name="HERIBERTO INZUNZA RAMIREZ" userId="6e6c50f626c1e135" providerId="LiveId" clId="{85B7442E-311B-4688-BB0B-64AC1E08CE31}" dt="2026-02-03T12:37:19.604" v="956"/>
        <pc:sldMkLst>
          <pc:docMk/>
          <pc:sldMk cId="148426294" sldId="293"/>
        </pc:sldMkLst>
      </pc:sldChg>
      <pc:sldChg chg="modSp add del mod">
        <pc:chgData name="HERIBERTO INZUNZA RAMIREZ" userId="6e6c50f626c1e135" providerId="LiveId" clId="{85B7442E-311B-4688-BB0B-64AC1E08CE31}" dt="2026-02-03T12:37:13.628" v="955" actId="2696"/>
        <pc:sldMkLst>
          <pc:docMk/>
          <pc:sldMk cId="2568146068" sldId="293"/>
        </pc:sldMkLst>
      </pc:sldChg>
      <pc:sldChg chg="add del setBg">
        <pc:chgData name="HERIBERTO INZUNZA RAMIREZ" userId="6e6c50f626c1e135" providerId="LiveId" clId="{85B7442E-311B-4688-BB0B-64AC1E08CE31}" dt="2026-02-03T12:39:14.901" v="957" actId="2696"/>
        <pc:sldMkLst>
          <pc:docMk/>
          <pc:sldMk cId="3028075889" sldId="295"/>
        </pc:sldMkLst>
      </pc:sldChg>
      <pc:sldChg chg="add">
        <pc:chgData name="HERIBERTO INZUNZA RAMIREZ" userId="6e6c50f626c1e135" providerId="LiveId" clId="{85B7442E-311B-4688-BB0B-64AC1E08CE31}" dt="2026-02-03T12:39:18.789" v="958"/>
        <pc:sldMkLst>
          <pc:docMk/>
          <pc:sldMk cId="3427620094" sldId="295"/>
        </pc:sldMkLst>
      </pc:sldChg>
      <pc:sldChg chg="addSp delSp modSp new mod">
        <pc:chgData name="HERIBERTO INZUNZA RAMIREZ" userId="6e6c50f626c1e135" providerId="LiveId" clId="{85B7442E-311B-4688-BB0B-64AC1E08CE31}" dt="2026-02-03T12:57:08.521" v="1048" actId="207"/>
        <pc:sldMkLst>
          <pc:docMk/>
          <pc:sldMk cId="338405480" sldId="296"/>
        </pc:sldMkLst>
        <pc:spChg chg="add mod">
          <ac:chgData name="HERIBERTO INZUNZA RAMIREZ" userId="6e6c50f626c1e135" providerId="LiveId" clId="{85B7442E-311B-4688-BB0B-64AC1E08CE31}" dt="2026-02-03T12:57:08.521" v="1048" actId="207"/>
          <ac:spMkLst>
            <pc:docMk/>
            <pc:sldMk cId="338405480" sldId="296"/>
            <ac:spMk id="2" creationId="{409E2B64-7FCA-42D3-A0C6-4202AD7BCD55}"/>
          </ac:spMkLst>
        </pc:spChg>
        <pc:spChg chg="add mod">
          <ac:chgData name="HERIBERTO INZUNZA RAMIREZ" userId="6e6c50f626c1e135" providerId="LiveId" clId="{85B7442E-311B-4688-BB0B-64AC1E08CE31}" dt="2026-02-03T12:56:31.408" v="1018" actId="1076"/>
          <ac:spMkLst>
            <pc:docMk/>
            <pc:sldMk cId="338405480" sldId="296"/>
            <ac:spMk id="8" creationId="{701385EC-2087-ADA0-CFEA-3DE4D038C394}"/>
          </ac:spMkLst>
        </pc:spChg>
        <pc:picChg chg="add mod">
          <ac:chgData name="HERIBERTO INZUNZA RAMIREZ" userId="6e6c50f626c1e135" providerId="LiveId" clId="{85B7442E-311B-4688-BB0B-64AC1E08CE31}" dt="2026-01-19T11:24:05.436" v="295" actId="1076"/>
          <ac:picMkLst>
            <pc:docMk/>
            <pc:sldMk cId="338405480" sldId="296"/>
            <ac:picMk id="3" creationId="{794B4AAE-8598-7773-A67E-45180249D803}"/>
          </ac:picMkLst>
        </pc:picChg>
        <pc:picChg chg="add mod">
          <ac:chgData name="HERIBERTO INZUNZA RAMIREZ" userId="6e6c50f626c1e135" providerId="LiveId" clId="{85B7442E-311B-4688-BB0B-64AC1E08CE31}" dt="2026-01-19T11:23:56.698" v="293" actId="1076"/>
          <ac:picMkLst>
            <pc:docMk/>
            <pc:sldMk cId="338405480" sldId="296"/>
            <ac:picMk id="4" creationId="{AA5019D6-06DF-4B9F-40E5-C8364036F448}"/>
          </ac:picMkLst>
        </pc:picChg>
        <pc:picChg chg="add mod">
          <ac:chgData name="HERIBERTO INZUNZA RAMIREZ" userId="6e6c50f626c1e135" providerId="LiveId" clId="{85B7442E-311B-4688-BB0B-64AC1E08CE31}" dt="2026-01-19T11:24:20.043" v="298" actId="1076"/>
          <ac:picMkLst>
            <pc:docMk/>
            <pc:sldMk cId="338405480" sldId="296"/>
            <ac:picMk id="5" creationId="{9E89299A-A7F1-C586-F959-10C75EC59C3C}"/>
          </ac:picMkLst>
        </pc:picChg>
        <pc:picChg chg="add mod">
          <ac:chgData name="HERIBERTO INZUNZA RAMIREZ" userId="6e6c50f626c1e135" providerId="LiveId" clId="{85B7442E-311B-4688-BB0B-64AC1E08CE31}" dt="2026-01-19T11:24:42.396" v="304" actId="1076"/>
          <ac:picMkLst>
            <pc:docMk/>
            <pc:sldMk cId="338405480" sldId="296"/>
            <ac:picMk id="6" creationId="{17D4AAB1-4157-B579-2DA9-4549FB2AF56A}"/>
          </ac:picMkLst>
        </pc:picChg>
      </pc:sldChg>
      <pc:sldChg chg="modSp new del mod setBg">
        <pc:chgData name="HERIBERTO INZUNZA RAMIREZ" userId="6e6c50f626c1e135" providerId="LiveId" clId="{85B7442E-311B-4688-BB0B-64AC1E08CE31}" dt="2026-02-03T13:09:48.815" v="1165" actId="2696"/>
        <pc:sldMkLst>
          <pc:docMk/>
          <pc:sldMk cId="2214278370" sldId="297"/>
        </pc:sldMkLst>
      </pc:sldChg>
      <pc:sldChg chg="add setBg">
        <pc:chgData name="HERIBERTO INZUNZA RAMIREZ" userId="6e6c50f626c1e135" providerId="LiveId" clId="{85B7442E-311B-4688-BB0B-64AC1E08CE31}" dt="2026-02-03T13:09:52.690" v="1166"/>
        <pc:sldMkLst>
          <pc:docMk/>
          <pc:sldMk cId="3912354286" sldId="297"/>
        </pc:sldMkLst>
      </pc:sldChg>
      <pc:sldChg chg="addSp delSp modSp new del mod setBg modClrScheme chgLayout">
        <pc:chgData name="HERIBERTO INZUNZA RAMIREZ" userId="6e6c50f626c1e135" providerId="LiveId" clId="{85B7442E-311B-4688-BB0B-64AC1E08CE31}" dt="2026-02-03T13:10:25.938" v="1167" actId="2696"/>
        <pc:sldMkLst>
          <pc:docMk/>
          <pc:sldMk cId="404956001" sldId="298"/>
        </pc:sldMkLst>
      </pc:sldChg>
      <pc:sldChg chg="addSp delSp modSp add mod">
        <pc:chgData name="HERIBERTO INZUNZA RAMIREZ" userId="6e6c50f626c1e135" providerId="LiveId" clId="{85B7442E-311B-4688-BB0B-64AC1E08CE31}" dt="2026-02-03T13:17:51.194" v="1202" actId="1076"/>
        <pc:sldMkLst>
          <pc:docMk/>
          <pc:sldMk cId="3758842079" sldId="298"/>
        </pc:sldMkLst>
        <pc:spChg chg="del mod">
          <ac:chgData name="HERIBERTO INZUNZA RAMIREZ" userId="6e6c50f626c1e135" providerId="LiveId" clId="{85B7442E-311B-4688-BB0B-64AC1E08CE31}" dt="2026-02-03T13:16:45.178" v="1190" actId="21"/>
          <ac:spMkLst>
            <pc:docMk/>
            <pc:sldMk cId="3758842079" sldId="298"/>
            <ac:spMk id="2" creationId="{CA498371-BCF2-F033-0AA3-5A8A8CA04F12}"/>
          </ac:spMkLst>
        </pc:spChg>
        <pc:spChg chg="add del mod">
          <ac:chgData name="HERIBERTO INZUNZA RAMIREZ" userId="6e6c50f626c1e135" providerId="LiveId" clId="{85B7442E-311B-4688-BB0B-64AC1E08CE31}" dt="2026-02-03T13:16:57.424" v="1194" actId="21"/>
          <ac:spMkLst>
            <pc:docMk/>
            <pc:sldMk cId="3758842079" sldId="298"/>
            <ac:spMk id="4" creationId="{21614E81-CF09-7963-12A2-93EC7BEE7023}"/>
          </ac:spMkLst>
        </pc:spChg>
        <pc:spChg chg="add mod">
          <ac:chgData name="HERIBERTO INZUNZA RAMIREZ" userId="6e6c50f626c1e135" providerId="LiveId" clId="{85B7442E-311B-4688-BB0B-64AC1E08CE31}" dt="2026-02-03T13:16:54.315" v="1193" actId="14100"/>
          <ac:spMkLst>
            <pc:docMk/>
            <pc:sldMk cId="3758842079" sldId="298"/>
            <ac:spMk id="6" creationId="{CA498371-BCF2-F033-0AA3-5A8A8CA04F12}"/>
          </ac:spMkLst>
        </pc:spChg>
        <pc:spChg chg="mod">
          <ac:chgData name="HERIBERTO INZUNZA RAMIREZ" userId="6e6c50f626c1e135" providerId="LiveId" clId="{85B7442E-311B-4688-BB0B-64AC1E08CE31}" dt="2026-02-03T13:17:51.194" v="1202" actId="1076"/>
          <ac:spMkLst>
            <pc:docMk/>
            <pc:sldMk cId="3758842079" sldId="298"/>
            <ac:spMk id="9" creationId="{33B17F79-E5B0-8E4C-844E-E17FAD2BEF1C}"/>
          </ac:spMkLst>
        </pc:spChg>
        <pc:picChg chg="add mod">
          <ac:chgData name="HERIBERTO INZUNZA RAMIREZ" userId="6e6c50f626c1e135" providerId="LiveId" clId="{85B7442E-311B-4688-BB0B-64AC1E08CE31}" dt="2026-02-03T13:17:47.604" v="1201" actId="1076"/>
          <ac:picMkLst>
            <pc:docMk/>
            <pc:sldMk cId="3758842079" sldId="298"/>
            <ac:picMk id="7" creationId="{AE2AEA8D-77A7-A86D-3A54-59E895ACB6B8}"/>
          </ac:picMkLst>
        </pc:picChg>
      </pc:sldChg>
      <pc:sldChg chg="addSp delSp modSp new mod modMedia chgLayout">
        <pc:chgData name="HERIBERTO INZUNZA RAMIREZ" userId="6e6c50f626c1e135" providerId="LiveId" clId="{85B7442E-311B-4688-BB0B-64AC1E08CE31}" dt="2026-02-01T17:53:18.864" v="456" actId="20577"/>
        <pc:sldMkLst>
          <pc:docMk/>
          <pc:sldMk cId="3765311471" sldId="299"/>
        </pc:sldMkLst>
        <pc:spChg chg="mod">
          <ac:chgData name="HERIBERTO INZUNZA RAMIREZ" userId="6e6c50f626c1e135" providerId="LiveId" clId="{85B7442E-311B-4688-BB0B-64AC1E08CE31}" dt="2026-02-01T17:53:18.864" v="456" actId="20577"/>
          <ac:spMkLst>
            <pc:docMk/>
            <pc:sldMk cId="3765311471" sldId="299"/>
            <ac:spMk id="3" creationId="{3BB7D12C-58C6-2484-8DA9-9FCD9975B82A}"/>
          </ac:spMkLst>
        </pc:spChg>
        <pc:picChg chg="add mod">
          <ac:chgData name="HERIBERTO INZUNZA RAMIREZ" userId="6e6c50f626c1e135" providerId="LiveId" clId="{85B7442E-311B-4688-BB0B-64AC1E08CE31}" dt="2026-02-01T17:51:40.744" v="396"/>
          <ac:picMkLst>
            <pc:docMk/>
            <pc:sldMk cId="3765311471" sldId="299"/>
            <ac:picMk id="5" creationId="{123DC154-D59A-3200-4A03-6CF8199F37B5}"/>
          </ac:picMkLst>
        </pc:picChg>
      </pc:sldChg>
      <pc:sldChg chg="addSp delSp modSp new mod modMedia chgLayout">
        <pc:chgData name="HERIBERTO INZUNZA RAMIREZ" userId="6e6c50f626c1e135" providerId="LiveId" clId="{85B7442E-311B-4688-BB0B-64AC1E08CE31}" dt="2026-02-01T17:54:19.381" v="511" actId="20577"/>
        <pc:sldMkLst>
          <pc:docMk/>
          <pc:sldMk cId="3822825172" sldId="300"/>
        </pc:sldMkLst>
        <pc:spChg chg="mod">
          <ac:chgData name="HERIBERTO INZUNZA RAMIREZ" userId="6e6c50f626c1e135" providerId="LiveId" clId="{85B7442E-311B-4688-BB0B-64AC1E08CE31}" dt="2026-02-01T17:54:19.381" v="511" actId="20577"/>
          <ac:spMkLst>
            <pc:docMk/>
            <pc:sldMk cId="3822825172" sldId="300"/>
            <ac:spMk id="3" creationId="{E0CD01A0-A1DD-E867-6E64-548E82EFE957}"/>
          </ac:spMkLst>
        </pc:spChg>
        <pc:picChg chg="add mod">
          <ac:chgData name="HERIBERTO INZUNZA RAMIREZ" userId="6e6c50f626c1e135" providerId="LiveId" clId="{85B7442E-311B-4688-BB0B-64AC1E08CE31}" dt="2026-02-01T17:53:58.144" v="460"/>
          <ac:picMkLst>
            <pc:docMk/>
            <pc:sldMk cId="3822825172" sldId="300"/>
            <ac:picMk id="5" creationId="{597EF3B2-5FA7-07F8-68D8-1D7000BC1F73}"/>
          </ac:picMkLst>
        </pc:picChg>
      </pc:sldChg>
      <pc:sldChg chg="addSp delSp modSp new mod">
        <pc:chgData name="HERIBERTO INZUNZA RAMIREZ" userId="6e6c50f626c1e135" providerId="LiveId" clId="{85B7442E-311B-4688-BB0B-64AC1E08CE31}" dt="2026-02-01T17:47:29.283" v="387" actId="21"/>
        <pc:sldMkLst>
          <pc:docMk/>
          <pc:sldMk cId="1779656407" sldId="301"/>
        </pc:sldMkLst>
        <pc:spChg chg="add mod">
          <ac:chgData name="HERIBERTO INZUNZA RAMIREZ" userId="6e6c50f626c1e135" providerId="LiveId" clId="{85B7442E-311B-4688-BB0B-64AC1E08CE31}" dt="2026-02-01T17:46:59.345" v="384" actId="122"/>
          <ac:spMkLst>
            <pc:docMk/>
            <pc:sldMk cId="1779656407" sldId="301"/>
            <ac:spMk id="7" creationId="{2E0403A9-C431-90BB-49C0-B76851915B06}"/>
          </ac:spMkLst>
        </pc:spChg>
      </pc:sldChg>
      <pc:sldChg chg="addSp delSp modSp add mod modMedia chgLayout">
        <pc:chgData name="HERIBERTO INZUNZA RAMIREZ" userId="6e6c50f626c1e135" providerId="LiveId" clId="{85B7442E-311B-4688-BB0B-64AC1E08CE31}" dt="2026-02-01T17:56:07.253" v="524" actId="115"/>
        <pc:sldMkLst>
          <pc:docMk/>
          <pc:sldMk cId="3755624983" sldId="302"/>
        </pc:sldMkLst>
        <pc:spChg chg="add mod">
          <ac:chgData name="HERIBERTO INZUNZA RAMIREZ" userId="6e6c50f626c1e135" providerId="LiveId" clId="{85B7442E-311B-4688-BB0B-64AC1E08CE31}" dt="2026-02-01T17:56:07.253" v="524" actId="115"/>
          <ac:spMkLst>
            <pc:docMk/>
            <pc:sldMk cId="3755624983" sldId="302"/>
            <ac:spMk id="6" creationId="{ED48506A-0717-E1C6-8FEB-99F41131A658}"/>
          </ac:spMkLst>
        </pc:spChg>
        <pc:picChg chg="add mod">
          <ac:chgData name="HERIBERTO INZUNZA RAMIREZ" userId="6e6c50f626c1e135" providerId="LiveId" clId="{85B7442E-311B-4688-BB0B-64AC1E08CE31}" dt="2026-02-01T17:55:11.551" v="515"/>
          <ac:picMkLst>
            <pc:docMk/>
            <pc:sldMk cId="3755624983" sldId="302"/>
            <ac:picMk id="8" creationId="{E24775B5-6BA0-0446-8D62-224C76B91A72}"/>
          </ac:picMkLst>
        </pc:picChg>
      </pc:sldChg>
      <pc:sldChg chg="addSp modSp new mod">
        <pc:chgData name="HERIBERTO INZUNZA RAMIREZ" userId="6e6c50f626c1e135" providerId="LiveId" clId="{85B7442E-311B-4688-BB0B-64AC1E08CE31}" dt="2026-02-02T00:52:31.267" v="862" actId="404"/>
        <pc:sldMkLst>
          <pc:docMk/>
          <pc:sldMk cId="3727995859" sldId="303"/>
        </pc:sldMkLst>
        <pc:spChg chg="mod">
          <ac:chgData name="HERIBERTO INZUNZA RAMIREZ" userId="6e6c50f626c1e135" providerId="LiveId" clId="{85B7442E-311B-4688-BB0B-64AC1E08CE31}" dt="2026-02-02T00:42:37.360" v="566" actId="14100"/>
          <ac:spMkLst>
            <pc:docMk/>
            <pc:sldMk cId="3727995859" sldId="303"/>
            <ac:spMk id="2" creationId="{D6FE721A-1FAB-658E-8AA5-3391986217B0}"/>
          </ac:spMkLst>
        </pc:spChg>
        <pc:spChg chg="add mod">
          <ac:chgData name="HERIBERTO INZUNZA RAMIREZ" userId="6e6c50f626c1e135" providerId="LiveId" clId="{85B7442E-311B-4688-BB0B-64AC1E08CE31}" dt="2026-02-02T00:47:39.348" v="763" actId="1076"/>
          <ac:spMkLst>
            <pc:docMk/>
            <pc:sldMk cId="3727995859" sldId="303"/>
            <ac:spMk id="3" creationId="{F0330994-6AEB-5FF5-40D6-5D5EA1B02D07}"/>
          </ac:spMkLst>
        </pc:spChg>
        <pc:spChg chg="add mod">
          <ac:chgData name="HERIBERTO INZUNZA RAMIREZ" userId="6e6c50f626c1e135" providerId="LiveId" clId="{85B7442E-311B-4688-BB0B-64AC1E08CE31}" dt="2026-02-02T00:47:41.639" v="764" actId="1076"/>
          <ac:spMkLst>
            <pc:docMk/>
            <pc:sldMk cId="3727995859" sldId="303"/>
            <ac:spMk id="4" creationId="{77965D2A-ECCE-0E9B-1C25-5E39E5E1CE76}"/>
          </ac:spMkLst>
        </pc:spChg>
        <pc:spChg chg="add mod">
          <ac:chgData name="HERIBERTO INZUNZA RAMIREZ" userId="6e6c50f626c1e135" providerId="LiveId" clId="{85B7442E-311B-4688-BB0B-64AC1E08CE31}" dt="2026-02-02T00:47:44.243" v="765" actId="1076"/>
          <ac:spMkLst>
            <pc:docMk/>
            <pc:sldMk cId="3727995859" sldId="303"/>
            <ac:spMk id="5" creationId="{9C5CCDE2-3078-2B21-6CD6-A70EE3CA48E6}"/>
          </ac:spMkLst>
        </pc:spChg>
        <pc:spChg chg="add mod">
          <ac:chgData name="HERIBERTO INZUNZA RAMIREZ" userId="6e6c50f626c1e135" providerId="LiveId" clId="{85B7442E-311B-4688-BB0B-64AC1E08CE31}" dt="2026-02-02T00:47:46.197" v="766" actId="1076"/>
          <ac:spMkLst>
            <pc:docMk/>
            <pc:sldMk cId="3727995859" sldId="303"/>
            <ac:spMk id="6" creationId="{8A452BA4-85A0-5686-3DEF-345F7628C18F}"/>
          </ac:spMkLst>
        </pc:spChg>
        <pc:spChg chg="add mod">
          <ac:chgData name="HERIBERTO INZUNZA RAMIREZ" userId="6e6c50f626c1e135" providerId="LiveId" clId="{85B7442E-311B-4688-BB0B-64AC1E08CE31}" dt="2026-02-02T00:47:48.520" v="767" actId="1076"/>
          <ac:spMkLst>
            <pc:docMk/>
            <pc:sldMk cId="3727995859" sldId="303"/>
            <ac:spMk id="7" creationId="{89D09895-21B5-2863-00C4-667ED1BCB1C6}"/>
          </ac:spMkLst>
        </pc:spChg>
        <pc:spChg chg="add mod">
          <ac:chgData name="HERIBERTO INZUNZA RAMIREZ" userId="6e6c50f626c1e135" providerId="LiveId" clId="{85B7442E-311B-4688-BB0B-64AC1E08CE31}" dt="2026-02-02T00:46:56.129" v="739" actId="1076"/>
          <ac:spMkLst>
            <pc:docMk/>
            <pc:sldMk cId="3727995859" sldId="303"/>
            <ac:spMk id="8" creationId="{0D23BF81-ADD3-7444-6D30-5C400BBF3B64}"/>
          </ac:spMkLst>
        </pc:spChg>
        <pc:spChg chg="add mod">
          <ac:chgData name="HERIBERTO INZUNZA RAMIREZ" userId="6e6c50f626c1e135" providerId="LiveId" clId="{85B7442E-311B-4688-BB0B-64AC1E08CE31}" dt="2026-02-02T00:50:17.962" v="818" actId="20577"/>
          <ac:spMkLst>
            <pc:docMk/>
            <pc:sldMk cId="3727995859" sldId="303"/>
            <ac:spMk id="9" creationId="{0456256B-3B27-0A0C-1DBE-54585C377E6A}"/>
          </ac:spMkLst>
        </pc:spChg>
        <pc:spChg chg="add mod">
          <ac:chgData name="HERIBERTO INZUNZA RAMIREZ" userId="6e6c50f626c1e135" providerId="LiveId" clId="{85B7442E-311B-4688-BB0B-64AC1E08CE31}" dt="2026-02-02T00:48:38.777" v="806" actId="1076"/>
          <ac:spMkLst>
            <pc:docMk/>
            <pc:sldMk cId="3727995859" sldId="303"/>
            <ac:spMk id="10" creationId="{51CE4923-7AF4-7758-0114-88E3F54AAEE8}"/>
          </ac:spMkLst>
        </pc:spChg>
        <pc:spChg chg="add mod">
          <ac:chgData name="HERIBERTO INZUNZA RAMIREZ" userId="6e6c50f626c1e135" providerId="LiveId" clId="{85B7442E-311B-4688-BB0B-64AC1E08CE31}" dt="2026-02-02T00:52:31.267" v="862" actId="404"/>
          <ac:spMkLst>
            <pc:docMk/>
            <pc:sldMk cId="3727995859" sldId="303"/>
            <ac:spMk id="11" creationId="{84D3BE1A-1798-30CC-0EC6-35FAF88B32A1}"/>
          </ac:spMkLst>
        </pc:spChg>
      </pc:sldChg>
      <pc:sldChg chg="new del">
        <pc:chgData name="HERIBERTO INZUNZA RAMIREZ" userId="6e6c50f626c1e135" providerId="LiveId" clId="{85B7442E-311B-4688-BB0B-64AC1E08CE31}" dt="2026-02-03T12:36:49.115" v="954" actId="2696"/>
        <pc:sldMkLst>
          <pc:docMk/>
          <pc:sldMk cId="983009030" sldId="304"/>
        </pc:sldMkLst>
      </pc:sldChg>
      <pc:sldChg chg="addSp new del">
        <pc:chgData name="HERIBERTO INZUNZA RAMIREZ" userId="6e6c50f626c1e135" providerId="LiveId" clId="{85B7442E-311B-4688-BB0B-64AC1E08CE31}" dt="2026-02-03T12:57:36.729" v="1049" actId="2696"/>
        <pc:sldMkLst>
          <pc:docMk/>
          <pc:sldMk cId="1429159283" sldId="305"/>
        </pc:sldMkLst>
        <pc:picChg chg="add">
          <ac:chgData name="HERIBERTO INZUNZA RAMIREZ" userId="6e6c50f626c1e135" providerId="LiveId" clId="{85B7442E-311B-4688-BB0B-64AC1E08CE31}" dt="2026-02-02T03:20:21.169" v="865"/>
          <ac:picMkLst>
            <pc:docMk/>
            <pc:sldMk cId="1429159283" sldId="305"/>
            <ac:picMk id="1026" creationId="{00C91812-B909-E0E2-B617-106D119218D1}"/>
          </ac:picMkLst>
        </pc:picChg>
      </pc:sldChg>
      <pc:sldChg chg="add">
        <pc:chgData name="HERIBERTO INZUNZA RAMIREZ" userId="6e6c50f626c1e135" providerId="LiveId" clId="{85B7442E-311B-4688-BB0B-64AC1E08CE31}" dt="2026-02-03T12:57:41.001" v="1050"/>
        <pc:sldMkLst>
          <pc:docMk/>
          <pc:sldMk cId="4115466806" sldId="305"/>
        </pc:sldMkLst>
      </pc:sldChg>
      <pc:sldChg chg="addSp delSp modSp new mod chgLayout">
        <pc:chgData name="HERIBERTO INZUNZA RAMIREZ" userId="6e6c50f626c1e135" providerId="LiveId" clId="{85B7442E-311B-4688-BB0B-64AC1E08CE31}" dt="2026-02-03T12:58:29.220" v="1056" actId="21"/>
        <pc:sldMkLst>
          <pc:docMk/>
          <pc:sldMk cId="1221742596" sldId="306"/>
        </pc:sldMkLst>
        <pc:spChg chg="del">
          <ac:chgData name="HERIBERTO INZUNZA RAMIREZ" userId="6e6c50f626c1e135" providerId="LiveId" clId="{85B7442E-311B-4688-BB0B-64AC1E08CE31}" dt="2026-02-02T04:27:12.669" v="868" actId="26606"/>
          <ac:spMkLst>
            <pc:docMk/>
            <pc:sldMk cId="1221742596" sldId="306"/>
            <ac:spMk id="2" creationId="{0ECF94DE-AB78-E0FC-5102-AB9AE248DA5E}"/>
          </ac:spMkLst>
        </pc:spChg>
        <pc:spChg chg="add">
          <ac:chgData name="HERIBERTO INZUNZA RAMIREZ" userId="6e6c50f626c1e135" providerId="LiveId" clId="{85B7442E-311B-4688-BB0B-64AC1E08CE31}" dt="2026-02-02T04:54:56.936" v="904"/>
          <ac:spMkLst>
            <pc:docMk/>
            <pc:sldMk cId="1221742596" sldId="306"/>
            <ac:spMk id="18" creationId="{C161CC21-6C3B-8064-E52B-FA7FF2ED343D}"/>
          </ac:spMkLst>
        </pc:spChg>
        <pc:spChg chg="add">
          <ac:chgData name="HERIBERTO INZUNZA RAMIREZ" userId="6e6c50f626c1e135" providerId="LiveId" clId="{85B7442E-311B-4688-BB0B-64AC1E08CE31}" dt="2026-02-02T04:59:45.565" v="915"/>
          <ac:spMkLst>
            <pc:docMk/>
            <pc:sldMk cId="1221742596" sldId="306"/>
            <ac:spMk id="20" creationId="{8BDDD9CF-DBAC-EB1F-6031-CB26C782DF19}"/>
          </ac:spMkLst>
        </pc:spChg>
        <pc:picChg chg="add del mod">
          <ac:chgData name="HERIBERTO INZUNZA RAMIREZ" userId="6e6c50f626c1e135" providerId="LiveId" clId="{85B7442E-311B-4688-BB0B-64AC1E08CE31}" dt="2026-02-02T04:30:58.823" v="871" actId="21"/>
          <ac:picMkLst>
            <pc:docMk/>
            <pc:sldMk cId="1221742596" sldId="306"/>
            <ac:picMk id="3" creationId="{0197119C-0FB1-3F61-6017-A4A99EE3938D}"/>
          </ac:picMkLst>
        </pc:picChg>
        <pc:picChg chg="add del mod">
          <ac:chgData name="HERIBERTO INZUNZA RAMIREZ" userId="6e6c50f626c1e135" providerId="LiveId" clId="{85B7442E-311B-4688-BB0B-64AC1E08CE31}" dt="2026-02-02T04:32:49.602" v="877" actId="21"/>
          <ac:picMkLst>
            <pc:docMk/>
            <pc:sldMk cId="1221742596" sldId="306"/>
            <ac:picMk id="4" creationId="{704A72B8-F710-D80B-60E0-3F64517E51E4}"/>
          </ac:picMkLst>
        </pc:picChg>
        <pc:picChg chg="add del mod">
          <ac:chgData name="HERIBERTO INZUNZA RAMIREZ" userId="6e6c50f626c1e135" providerId="LiveId" clId="{85B7442E-311B-4688-BB0B-64AC1E08CE31}" dt="2026-02-02T04:32:51.959" v="878" actId="21"/>
          <ac:picMkLst>
            <pc:docMk/>
            <pc:sldMk cId="1221742596" sldId="306"/>
            <ac:picMk id="5" creationId="{660D403F-1BBD-398F-F67C-B6E13B1C4FD1}"/>
          </ac:picMkLst>
        </pc:picChg>
        <pc:picChg chg="add del mod">
          <ac:chgData name="HERIBERTO INZUNZA RAMIREZ" userId="6e6c50f626c1e135" providerId="LiveId" clId="{85B7442E-311B-4688-BB0B-64AC1E08CE31}" dt="2026-02-02T04:35:20.815" v="885" actId="21"/>
          <ac:picMkLst>
            <pc:docMk/>
            <pc:sldMk cId="1221742596" sldId="306"/>
            <ac:picMk id="7" creationId="{F746CDF5-8C28-C0DB-7DF3-09FB63879A13}"/>
          </ac:picMkLst>
        </pc:picChg>
        <pc:picChg chg="add del mod">
          <ac:chgData name="HERIBERTO INZUNZA RAMIREZ" userId="6e6c50f626c1e135" providerId="LiveId" clId="{85B7442E-311B-4688-BB0B-64AC1E08CE31}" dt="2026-02-02T04:35:23.020" v="886" actId="21"/>
          <ac:picMkLst>
            <pc:docMk/>
            <pc:sldMk cId="1221742596" sldId="306"/>
            <ac:picMk id="9" creationId="{65E36A8F-26EB-A451-0279-084E3C0D471A}"/>
          </ac:picMkLst>
        </pc:picChg>
        <pc:picChg chg="add del mod">
          <ac:chgData name="HERIBERTO INZUNZA RAMIREZ" userId="6e6c50f626c1e135" providerId="LiveId" clId="{85B7442E-311B-4688-BB0B-64AC1E08CE31}" dt="2026-02-02T04:37:27.578" v="896" actId="21"/>
          <ac:picMkLst>
            <pc:docMk/>
            <pc:sldMk cId="1221742596" sldId="306"/>
            <ac:picMk id="11" creationId="{F0FB5DDA-53A5-050C-F740-3B5D0CC88E6B}"/>
          </ac:picMkLst>
        </pc:picChg>
        <pc:picChg chg="add del mod">
          <ac:chgData name="HERIBERTO INZUNZA RAMIREZ" userId="6e6c50f626c1e135" providerId="LiveId" clId="{85B7442E-311B-4688-BB0B-64AC1E08CE31}" dt="2026-02-02T04:37:24.076" v="895" actId="21"/>
          <ac:picMkLst>
            <pc:docMk/>
            <pc:sldMk cId="1221742596" sldId="306"/>
            <ac:picMk id="13" creationId="{310EE6C2-3E89-11A9-83F1-700764A5BDAA}"/>
          </ac:picMkLst>
        </pc:picChg>
        <pc:picChg chg="add del mod">
          <ac:chgData name="HERIBERTO INZUNZA RAMIREZ" userId="6e6c50f626c1e135" providerId="LiveId" clId="{85B7442E-311B-4688-BB0B-64AC1E08CE31}" dt="2026-02-02T04:56:18.932" v="910" actId="21"/>
          <ac:picMkLst>
            <pc:docMk/>
            <pc:sldMk cId="1221742596" sldId="306"/>
            <ac:picMk id="15" creationId="{AA4E0281-F312-EA0B-82ED-DC9755620920}"/>
          </ac:picMkLst>
        </pc:picChg>
        <pc:picChg chg="add del mod">
          <ac:chgData name="HERIBERTO INZUNZA RAMIREZ" userId="6e6c50f626c1e135" providerId="LiveId" clId="{85B7442E-311B-4688-BB0B-64AC1E08CE31}" dt="2026-02-02T04:56:17.375" v="909" actId="21"/>
          <ac:picMkLst>
            <pc:docMk/>
            <pc:sldMk cId="1221742596" sldId="306"/>
            <ac:picMk id="17" creationId="{113E636D-BB9D-04D3-2E9A-93ABA02D55A7}"/>
          </ac:picMkLst>
        </pc:picChg>
        <pc:picChg chg="add del mod">
          <ac:chgData name="HERIBERTO INZUNZA RAMIREZ" userId="6e6c50f626c1e135" providerId="LiveId" clId="{85B7442E-311B-4688-BB0B-64AC1E08CE31}" dt="2026-02-02T04:56:14.476" v="908" actId="21"/>
          <ac:picMkLst>
            <pc:docMk/>
            <pc:sldMk cId="1221742596" sldId="306"/>
            <ac:picMk id="19" creationId="{E56F9BF9-B6F5-8A22-1E60-2A7E211E4EC8}"/>
          </ac:picMkLst>
        </pc:picChg>
        <pc:picChg chg="add del mod">
          <ac:chgData name="HERIBERTO INZUNZA RAMIREZ" userId="6e6c50f626c1e135" providerId="LiveId" clId="{85B7442E-311B-4688-BB0B-64AC1E08CE31}" dt="2026-02-02T05:01:18.644" v="920" actId="21"/>
          <ac:picMkLst>
            <pc:docMk/>
            <pc:sldMk cId="1221742596" sldId="306"/>
            <ac:picMk id="21" creationId="{6ECF6D71-6E17-98E0-838B-6429EFAF9B54}"/>
          </ac:picMkLst>
        </pc:picChg>
        <pc:picChg chg="add del mod">
          <ac:chgData name="HERIBERTO INZUNZA RAMIREZ" userId="6e6c50f626c1e135" providerId="LiveId" clId="{85B7442E-311B-4688-BB0B-64AC1E08CE31}" dt="2026-02-02T04:30:53.462" v="869" actId="21"/>
          <ac:picMkLst>
            <pc:docMk/>
            <pc:sldMk cId="1221742596" sldId="306"/>
            <ac:picMk id="2050" creationId="{0197119C-0FB1-3F61-6017-A4A99EE3938D}"/>
          </ac:picMkLst>
        </pc:picChg>
        <pc:picChg chg="add del">
          <ac:chgData name="HERIBERTO INZUNZA RAMIREZ" userId="6e6c50f626c1e135" providerId="LiveId" clId="{85B7442E-311B-4688-BB0B-64AC1E08CE31}" dt="2026-02-02T04:57:16.184" v="912" actId="21"/>
          <ac:picMkLst>
            <pc:docMk/>
            <pc:sldMk cId="1221742596" sldId="306"/>
            <ac:picMk id="2054" creationId="{7EC76C11-84DA-7307-E082-3112A703FC91}"/>
          </ac:picMkLst>
        </pc:picChg>
        <pc:picChg chg="add del">
          <ac:chgData name="HERIBERTO INZUNZA RAMIREZ" userId="6e6c50f626c1e135" providerId="LiveId" clId="{85B7442E-311B-4688-BB0B-64AC1E08CE31}" dt="2026-02-02T04:59:14.641" v="914" actId="21"/>
          <ac:picMkLst>
            <pc:docMk/>
            <pc:sldMk cId="1221742596" sldId="306"/>
            <ac:picMk id="2056" creationId="{0C0B98D9-0F32-E285-1917-711C76EFFCCE}"/>
          </ac:picMkLst>
        </pc:picChg>
        <pc:picChg chg="add del">
          <ac:chgData name="HERIBERTO INZUNZA RAMIREZ" userId="6e6c50f626c1e135" providerId="LiveId" clId="{85B7442E-311B-4688-BB0B-64AC1E08CE31}" dt="2026-02-02T05:01:18.644" v="920" actId="21"/>
          <ac:picMkLst>
            <pc:docMk/>
            <pc:sldMk cId="1221742596" sldId="306"/>
            <ac:picMk id="2060" creationId="{C0464BC4-7EB9-6EBB-315C-F99C464274A7}"/>
          </ac:picMkLst>
        </pc:picChg>
        <pc:picChg chg="add del mod">
          <ac:chgData name="HERIBERTO INZUNZA RAMIREZ" userId="6e6c50f626c1e135" providerId="LiveId" clId="{85B7442E-311B-4688-BB0B-64AC1E08CE31}" dt="2026-02-03T12:58:29.220" v="1056" actId="21"/>
          <ac:picMkLst>
            <pc:docMk/>
            <pc:sldMk cId="1221742596" sldId="306"/>
            <ac:picMk id="2062" creationId="{7A5AEFE3-91FB-6C7B-F4D3-C85E6391E909}"/>
          </ac:picMkLst>
        </pc:picChg>
      </pc:sldChg>
      <pc:sldChg chg="delSp modSp add del mod">
        <pc:chgData name="HERIBERTO INZUNZA RAMIREZ" userId="6e6c50f626c1e135" providerId="LiveId" clId="{85B7442E-311B-4688-BB0B-64AC1E08CE31}" dt="2026-02-03T13:14:40.558" v="1184" actId="2696"/>
        <pc:sldMkLst>
          <pc:docMk/>
          <pc:sldMk cId="262117617" sldId="307"/>
        </pc:sldMkLst>
        <pc:picChg chg="del mod">
          <ac:chgData name="HERIBERTO INZUNZA RAMIREZ" userId="6e6c50f626c1e135" providerId="LiveId" clId="{85B7442E-311B-4688-BB0B-64AC1E08CE31}" dt="2026-02-03T12:59:24.656" v="1065" actId="21"/>
          <ac:picMkLst>
            <pc:docMk/>
            <pc:sldMk cId="262117617" sldId="307"/>
            <ac:picMk id="5" creationId="{BFDB1C54-707B-3969-CE8F-5B43FF4EF4D9}"/>
          </ac:picMkLst>
        </pc:picChg>
      </pc:sldChg>
      <pc:sldChg chg="addSp delSp modSp add del mod">
        <pc:chgData name="HERIBERTO INZUNZA RAMIREZ" userId="6e6c50f626c1e135" providerId="LiveId" clId="{85B7442E-311B-4688-BB0B-64AC1E08CE31}" dt="2026-02-03T13:18:04.064" v="1203" actId="2696"/>
        <pc:sldMkLst>
          <pc:docMk/>
          <pc:sldMk cId="2518325717" sldId="307"/>
        </pc:sldMkLst>
        <pc:picChg chg="add del mod">
          <ac:chgData name="HERIBERTO INZUNZA RAMIREZ" userId="6e6c50f626c1e135" providerId="LiveId" clId="{85B7442E-311B-4688-BB0B-64AC1E08CE31}" dt="2026-02-03T13:17:23.923" v="1199" actId="21"/>
          <ac:picMkLst>
            <pc:docMk/>
            <pc:sldMk cId="2518325717" sldId="307"/>
            <ac:picMk id="3" creationId="{802E5732-BBF9-5853-74CF-49C99B9699F1}"/>
          </ac:picMkLst>
        </pc:picChg>
      </pc:sldChg>
      <pc:sldChg chg="addSp delSp modSp new del mod chgLayout">
        <pc:chgData name="HERIBERTO INZUNZA RAMIREZ" userId="6e6c50f626c1e135" providerId="LiveId" clId="{85B7442E-311B-4688-BB0B-64AC1E08CE31}" dt="2026-02-03T12:58:59.859" v="1062" actId="2696"/>
        <pc:sldMkLst>
          <pc:docMk/>
          <pc:sldMk cId="3626353367" sldId="307"/>
        </pc:sldMkLst>
        <pc:spChg chg="del">
          <ac:chgData name="HERIBERTO INZUNZA RAMIREZ" userId="6e6c50f626c1e135" providerId="LiveId" clId="{85B7442E-311B-4688-BB0B-64AC1E08CE31}" dt="2026-02-03T09:17:26.404" v="925"/>
          <ac:spMkLst>
            <pc:docMk/>
            <pc:sldMk cId="3626353367" sldId="307"/>
            <ac:spMk id="2" creationId="{491E975A-4116-CA4F-194D-A1C8F5F832F7}"/>
          </ac:spMkLst>
        </pc:spChg>
        <pc:spChg chg="add del mod">
          <ac:chgData name="HERIBERTO INZUNZA RAMIREZ" userId="6e6c50f626c1e135" providerId="LiveId" clId="{85B7442E-311B-4688-BB0B-64AC1E08CE31}" dt="2026-02-03T09:17:40.925" v="929" actId="26606"/>
          <ac:spMkLst>
            <pc:docMk/>
            <pc:sldMk cId="3626353367" sldId="307"/>
            <ac:spMk id="3" creationId="{DDDEA55C-049B-5914-CD39-B756004BD5A4}"/>
          </ac:spMkLst>
        </pc:spChg>
        <pc:spChg chg="add">
          <ac:chgData name="HERIBERTO INZUNZA RAMIREZ" userId="6e6c50f626c1e135" providerId="LiveId" clId="{85B7442E-311B-4688-BB0B-64AC1E08CE31}" dt="2026-02-03T09:17:29.933" v="926"/>
          <ac:spMkLst>
            <pc:docMk/>
            <pc:sldMk cId="3626353367" sldId="307"/>
            <ac:spMk id="4" creationId="{7FA4B46E-45F1-AF52-04CE-683FB09E0971}"/>
          </ac:spMkLst>
        </pc:spChg>
        <pc:picChg chg="add mod">
          <ac:chgData name="HERIBERTO INZUNZA RAMIREZ" userId="6e6c50f626c1e135" providerId="LiveId" clId="{85B7442E-311B-4688-BB0B-64AC1E08CE31}" dt="2026-02-03T09:17:40.925" v="929" actId="26606"/>
          <ac:picMkLst>
            <pc:docMk/>
            <pc:sldMk cId="3626353367" sldId="307"/>
            <ac:picMk id="5" creationId="{BFDB1C54-707B-3969-CE8F-5B43FF4EF4D9}"/>
          </ac:picMkLst>
        </pc:picChg>
      </pc:sldChg>
      <pc:sldChg chg="addSp delSp modSp new del mod chgLayout">
        <pc:chgData name="HERIBERTO INZUNZA RAMIREZ" userId="6e6c50f626c1e135" providerId="LiveId" clId="{85B7442E-311B-4688-BB0B-64AC1E08CE31}" dt="2026-02-03T13:09:21.679" v="1164" actId="2696"/>
        <pc:sldMkLst>
          <pc:docMk/>
          <pc:sldMk cId="1042451949" sldId="308"/>
        </pc:sldMkLst>
        <pc:spChg chg="del">
          <ac:chgData name="HERIBERTO INZUNZA RAMIREZ" userId="6e6c50f626c1e135" providerId="LiveId" clId="{85B7442E-311B-4688-BB0B-64AC1E08CE31}" dt="2026-02-03T09:18:23.502" v="932" actId="26606"/>
          <ac:spMkLst>
            <pc:docMk/>
            <pc:sldMk cId="1042451949" sldId="308"/>
            <ac:spMk id="2" creationId="{0AD4D770-0682-5C42-DFA2-E2909F1FCA86}"/>
          </ac:spMkLst>
        </pc:spChg>
        <pc:picChg chg="add mod">
          <ac:chgData name="HERIBERTO INZUNZA RAMIREZ" userId="6e6c50f626c1e135" providerId="LiveId" clId="{85B7442E-311B-4688-BB0B-64AC1E08CE31}" dt="2026-02-03T09:18:23.502" v="932" actId="26606"/>
          <ac:picMkLst>
            <pc:docMk/>
            <pc:sldMk cId="1042451949" sldId="308"/>
            <ac:picMk id="4098" creationId="{77B54EDD-52C3-A584-051E-354D75994788}"/>
          </ac:picMkLst>
        </pc:picChg>
      </pc:sldChg>
      <pc:sldChg chg="addSp delSp modSp new mod chgLayout">
        <pc:chgData name="HERIBERTO INZUNZA RAMIREZ" userId="6e6c50f626c1e135" providerId="LiveId" clId="{85B7442E-311B-4688-BB0B-64AC1E08CE31}" dt="2026-02-03T13:09:12.341" v="1163" actId="1076"/>
        <pc:sldMkLst>
          <pc:docMk/>
          <pc:sldMk cId="2658727001" sldId="309"/>
        </pc:sldMkLst>
        <pc:spChg chg="del">
          <ac:chgData name="HERIBERTO INZUNZA RAMIREZ" userId="6e6c50f626c1e135" providerId="LiveId" clId="{85B7442E-311B-4688-BB0B-64AC1E08CE31}" dt="2026-02-03T09:19:01.430" v="936" actId="26606"/>
          <ac:spMkLst>
            <pc:docMk/>
            <pc:sldMk cId="2658727001" sldId="309"/>
            <ac:spMk id="2" creationId="{10791139-CCA5-01F1-C103-120ACF859F2D}"/>
          </ac:spMkLst>
        </pc:spChg>
        <pc:spChg chg="add">
          <ac:chgData name="HERIBERTO INZUNZA RAMIREZ" userId="6e6c50f626c1e135" providerId="LiveId" clId="{85B7442E-311B-4688-BB0B-64AC1E08CE31}" dt="2026-02-03T09:18:54.523" v="934"/>
          <ac:spMkLst>
            <pc:docMk/>
            <pc:sldMk cId="2658727001" sldId="309"/>
            <ac:spMk id="3" creationId="{4E68F864-6577-CF66-B4B5-9E1C4FE6ABA8}"/>
          </ac:spMkLst>
        </pc:spChg>
        <pc:spChg chg="add mod">
          <ac:chgData name="HERIBERTO INZUNZA RAMIREZ" userId="6e6c50f626c1e135" providerId="LiveId" clId="{85B7442E-311B-4688-BB0B-64AC1E08CE31}" dt="2026-02-03T13:06:22.590" v="1110" actId="1076"/>
          <ac:spMkLst>
            <pc:docMk/>
            <pc:sldMk cId="2658727001" sldId="309"/>
            <ac:spMk id="3" creationId="{900ED4B1-9949-7CD1-B7B5-DE325C116E8C}"/>
          </ac:spMkLst>
        </pc:spChg>
        <pc:spChg chg="add mod">
          <ac:chgData name="HERIBERTO INZUNZA RAMIREZ" userId="6e6c50f626c1e135" providerId="LiveId" clId="{85B7442E-311B-4688-BB0B-64AC1E08CE31}" dt="2026-02-03T13:08:18.160" v="1145" actId="1076"/>
          <ac:spMkLst>
            <pc:docMk/>
            <pc:sldMk cId="2658727001" sldId="309"/>
            <ac:spMk id="4" creationId="{D99C734C-9C7F-B8FE-7C99-B6D6E786EA2E}"/>
          </ac:spMkLst>
        </pc:spChg>
        <pc:spChg chg="add">
          <ac:chgData name="HERIBERTO INZUNZA RAMIREZ" userId="6e6c50f626c1e135" providerId="LiveId" clId="{85B7442E-311B-4688-BB0B-64AC1E08CE31}" dt="2026-02-03T09:38:19.243" v="941"/>
          <ac:spMkLst>
            <pc:docMk/>
            <pc:sldMk cId="2658727001" sldId="309"/>
            <ac:spMk id="5" creationId="{12230B1F-6486-C75D-291E-AFACFD38C465}"/>
          </ac:spMkLst>
        </pc:spChg>
        <pc:spChg chg="add mod">
          <ac:chgData name="HERIBERTO INZUNZA RAMIREZ" userId="6e6c50f626c1e135" providerId="LiveId" clId="{85B7442E-311B-4688-BB0B-64AC1E08CE31}" dt="2026-02-03T13:07:25.622" v="1126" actId="207"/>
          <ac:spMkLst>
            <pc:docMk/>
            <pc:sldMk cId="2658727001" sldId="309"/>
            <ac:spMk id="7" creationId="{515C5802-E913-0283-B56C-9B33051616FF}"/>
          </ac:spMkLst>
        </pc:spChg>
        <pc:spChg chg="add">
          <ac:chgData name="HERIBERTO INZUNZA RAMIREZ" userId="6e6c50f626c1e135" providerId="LiveId" clId="{85B7442E-311B-4688-BB0B-64AC1E08CE31}" dt="2026-02-03T09:39:57.300" v="946"/>
          <ac:spMkLst>
            <pc:docMk/>
            <pc:sldMk cId="2658727001" sldId="309"/>
            <ac:spMk id="7" creationId="{D24D36C6-0414-7777-7B8F-75761A49CAB1}"/>
          </ac:spMkLst>
        </pc:spChg>
        <pc:spChg chg="add mod">
          <ac:chgData name="HERIBERTO INZUNZA RAMIREZ" userId="6e6c50f626c1e135" providerId="LiveId" clId="{85B7442E-311B-4688-BB0B-64AC1E08CE31}" dt="2026-02-03T13:07:58.586" v="1140" actId="207"/>
          <ac:spMkLst>
            <pc:docMk/>
            <pc:sldMk cId="2658727001" sldId="309"/>
            <ac:spMk id="9" creationId="{C7752A52-3A5D-DF0E-92E5-44F0449AAA16}"/>
          </ac:spMkLst>
        </pc:spChg>
        <pc:spChg chg="add mod">
          <ac:chgData name="HERIBERTO INZUNZA RAMIREZ" userId="6e6c50f626c1e135" providerId="LiveId" clId="{85B7442E-311B-4688-BB0B-64AC1E08CE31}" dt="2026-02-03T13:09:12.341" v="1163" actId="1076"/>
          <ac:spMkLst>
            <pc:docMk/>
            <pc:sldMk cId="2658727001" sldId="309"/>
            <ac:spMk id="10" creationId="{90281F11-5E2B-0E65-7096-FCF38ADDC385}"/>
          </ac:spMkLst>
        </pc:spChg>
        <pc:picChg chg="add mod">
          <ac:chgData name="HERIBERTO INZUNZA RAMIREZ" userId="6e6c50f626c1e135" providerId="LiveId" clId="{85B7442E-311B-4688-BB0B-64AC1E08CE31}" dt="2026-02-03T13:09:09.165" v="1162" actId="1076"/>
          <ac:picMkLst>
            <pc:docMk/>
            <pc:sldMk cId="2658727001" sldId="309"/>
            <ac:picMk id="2" creationId="{BCC3BF9D-130E-17C4-EE43-B3D4E3E5872A}"/>
          </ac:picMkLst>
        </pc:picChg>
        <pc:picChg chg="add del mod">
          <ac:chgData name="HERIBERTO INZUNZA RAMIREZ" userId="6e6c50f626c1e135" providerId="LiveId" clId="{85B7442E-311B-4688-BB0B-64AC1E08CE31}" dt="2026-02-03T09:37:43.749" v="940" actId="21"/>
          <ac:picMkLst>
            <pc:docMk/>
            <pc:sldMk cId="2658727001" sldId="309"/>
            <ac:picMk id="4" creationId="{6C230B5A-3D5A-DBAB-525C-1DF9C5CDAB10}"/>
          </ac:picMkLst>
        </pc:picChg>
        <pc:picChg chg="add mod">
          <ac:chgData name="HERIBERTO INZUNZA RAMIREZ" userId="6e6c50f626c1e135" providerId="LiveId" clId="{85B7442E-311B-4688-BB0B-64AC1E08CE31}" dt="2026-02-03T13:06:29.963" v="1112" actId="1076"/>
          <ac:picMkLst>
            <pc:docMk/>
            <pc:sldMk cId="2658727001" sldId="309"/>
            <ac:picMk id="5" creationId="{BFDB1C54-707B-3969-CE8F-5B43FF4EF4D9}"/>
          </ac:picMkLst>
        </pc:picChg>
        <pc:picChg chg="add mod">
          <ac:chgData name="HERIBERTO INZUNZA RAMIREZ" userId="6e6c50f626c1e135" providerId="LiveId" clId="{85B7442E-311B-4688-BB0B-64AC1E08CE31}" dt="2026-02-03T13:06:25.815" v="1111" actId="1076"/>
          <ac:picMkLst>
            <pc:docMk/>
            <pc:sldMk cId="2658727001" sldId="309"/>
            <ac:picMk id="6" creationId="{9C07A93A-8D6D-428C-171B-C3998B108AD7}"/>
          </ac:picMkLst>
        </pc:picChg>
        <pc:picChg chg="add mod">
          <ac:chgData name="HERIBERTO INZUNZA RAMIREZ" userId="6e6c50f626c1e135" providerId="LiveId" clId="{85B7442E-311B-4688-BB0B-64AC1E08CE31}" dt="2026-02-03T13:09:07.168" v="1161" actId="1076"/>
          <ac:picMkLst>
            <pc:docMk/>
            <pc:sldMk cId="2658727001" sldId="309"/>
            <ac:picMk id="8" creationId="{502B72CE-4066-C9D3-E9AF-2744D1DD1BDA}"/>
          </ac:picMkLst>
        </pc:picChg>
        <pc:picChg chg="add del">
          <ac:chgData name="HERIBERTO INZUNZA RAMIREZ" userId="6e6c50f626c1e135" providerId="LiveId" clId="{85B7442E-311B-4688-BB0B-64AC1E08CE31}" dt="2026-02-03T09:37:43.749" v="940" actId="21"/>
          <ac:picMkLst>
            <pc:docMk/>
            <pc:sldMk cId="2658727001" sldId="309"/>
            <ac:picMk id="5124" creationId="{CC56D58C-658D-34AE-6ED2-4EA57F00FB67}"/>
          </ac:picMkLst>
        </pc:picChg>
        <pc:picChg chg="add del">
          <ac:chgData name="HERIBERTO INZUNZA RAMIREZ" userId="6e6c50f626c1e135" providerId="LiveId" clId="{85B7442E-311B-4688-BB0B-64AC1E08CE31}" dt="2026-02-03T09:37:43.749" v="940" actId="21"/>
          <ac:picMkLst>
            <pc:docMk/>
            <pc:sldMk cId="2658727001" sldId="309"/>
            <ac:picMk id="5126" creationId="{D4B4F862-A436-965C-B1F3-15E59295825C}"/>
          </ac:picMkLst>
        </pc:picChg>
        <pc:picChg chg="add del">
          <ac:chgData name="HERIBERTO INZUNZA RAMIREZ" userId="6e6c50f626c1e135" providerId="LiveId" clId="{85B7442E-311B-4688-BB0B-64AC1E08CE31}" dt="2026-02-03T09:37:43.749" v="940" actId="21"/>
          <ac:picMkLst>
            <pc:docMk/>
            <pc:sldMk cId="2658727001" sldId="309"/>
            <ac:picMk id="5128" creationId="{14C56C5D-C369-D808-2FF4-D7F08E38E65D}"/>
          </ac:picMkLst>
        </pc:picChg>
      </pc:sldChg>
      <pc:sldChg chg="addSp modSp new mod">
        <pc:chgData name="HERIBERTO INZUNZA RAMIREZ" userId="6e6c50f626c1e135" providerId="LiveId" clId="{85B7442E-311B-4688-BB0B-64AC1E08CE31}" dt="2026-02-03T12:47:02.460" v="961" actId="1076"/>
        <pc:sldMkLst>
          <pc:docMk/>
          <pc:sldMk cId="4146249376" sldId="310"/>
        </pc:sldMkLst>
        <pc:picChg chg="add mod">
          <ac:chgData name="HERIBERTO INZUNZA RAMIREZ" userId="6e6c50f626c1e135" providerId="LiveId" clId="{85B7442E-311B-4688-BB0B-64AC1E08CE31}" dt="2026-02-03T12:47:02.460" v="961" actId="1076"/>
          <ac:picMkLst>
            <pc:docMk/>
            <pc:sldMk cId="4146249376" sldId="310"/>
            <ac:picMk id="4" creationId="{9EC6D57E-982B-E1F4-34B2-FB97D26CE8AA}"/>
          </ac:picMkLst>
        </pc:picChg>
      </pc:sldChg>
      <pc:sldChg chg="addSp modSp new mod">
        <pc:chgData name="HERIBERTO INZUNZA RAMIREZ" userId="6e6c50f626c1e135" providerId="LiveId" clId="{85B7442E-311B-4688-BB0B-64AC1E08CE31}" dt="2026-02-03T12:55:58.930" v="1016" actId="14100"/>
        <pc:sldMkLst>
          <pc:docMk/>
          <pc:sldMk cId="1349815930" sldId="311"/>
        </pc:sldMkLst>
        <pc:spChg chg="mod">
          <ac:chgData name="HERIBERTO INZUNZA RAMIREZ" userId="6e6c50f626c1e135" providerId="LiveId" clId="{85B7442E-311B-4688-BB0B-64AC1E08CE31}" dt="2026-02-03T12:55:58.930" v="1016" actId="14100"/>
          <ac:spMkLst>
            <pc:docMk/>
            <pc:sldMk cId="1349815930" sldId="311"/>
            <ac:spMk id="2" creationId="{C94D9083-D099-9CFA-EA44-4BB5F736B52D}"/>
          </ac:spMkLst>
        </pc:spChg>
        <pc:spChg chg="add mod">
          <ac:chgData name="HERIBERTO INZUNZA RAMIREZ" userId="6e6c50f626c1e135" providerId="LiveId" clId="{85B7442E-311B-4688-BB0B-64AC1E08CE31}" dt="2026-02-03T12:54:19.714" v="992" actId="1076"/>
          <ac:spMkLst>
            <pc:docMk/>
            <pc:sldMk cId="1349815930" sldId="311"/>
            <ac:spMk id="4" creationId="{7DD9C004-4A67-21C9-5898-75C5CFEDAB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1250D-3164-48FD-BBF2-DDDE72B60787}" type="datetimeFigureOut">
              <a:rPr lang="es-ES" smtClean="0"/>
              <a:t>03/02/2026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EB21B-E1C8-40D2-9351-D452B90061FB}" type="slidenum">
              <a:rPr lang="es-ES" smtClean="0"/>
              <a:t>‹Nº›</a:t>
            </a:fld>
            <a:endParaRPr lang="es-ES"/>
          </a:p>
        </p:txBody>
      </p:sp>
    </p:spTree>
    <p:extLst>
      <p:ext uri="{BB962C8B-B14F-4D97-AF65-F5344CB8AC3E}">
        <p14:creationId xmlns:p14="http://schemas.microsoft.com/office/powerpoint/2010/main" val="289268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r>
              <a:rPr lang="es-ES"/>
              <a:t>Origen y fundamentos de la Nueva Escuela Mexicana, Principios pedagógicos y enfoque educativo, Impacto en la formación docente y el currículo</a:t>
            </a:r>
          </a:p>
        </p:txBody>
      </p:sp>
      <p:sp>
        <p:nvSpPr>
          <p:cNvPr id="4" name="Marcador de número de diapositiva 3"/>
          <p:cNvSpPr>
            <a:spLocks noGrp="1"/>
          </p:cNvSpPr>
          <p:nvPr>
            <p:ph type="sldNum" sz="quarter" idx="5"/>
          </p:nvPr>
        </p:nvSpPr>
        <p:spPr/>
        <p:txBody>
          <a:bodyPr/>
          <a:lstStyle/>
          <a:p>
            <a:fld id="{F089277F-ABE7-4A6E-8547-F15F5CB6EF99}" type="slidenum">
              <a:rPr lang="es-ES" smtClean="0"/>
              <a:t>5</a:t>
            </a:fld>
            <a:endParaRPr lang="es-ES"/>
          </a:p>
        </p:txBody>
      </p:sp>
    </p:spTree>
    <p:extLst>
      <p:ext uri="{BB962C8B-B14F-4D97-AF65-F5344CB8AC3E}">
        <p14:creationId xmlns:p14="http://schemas.microsoft.com/office/powerpoint/2010/main" val="36541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r>
              <a:rPr lang="es-ES"/>
              <a:t>La Nueva Escuela Mexicana surge como una propuesta educativa en México para actualizar el currículo y la pedagogía, buscando una formación integral. Se basa en valores como la equidad, la inclusión y el respeto por la diversidad cultural, con el objetivo de responder a las necesidades actuales de la sociedad mexicana.</a:t>
            </a:r>
          </a:p>
        </p:txBody>
      </p:sp>
      <p:sp>
        <p:nvSpPr>
          <p:cNvPr id="4" name="Marcador de número de diapositiva 3"/>
          <p:cNvSpPr>
            <a:spLocks noGrp="1"/>
          </p:cNvSpPr>
          <p:nvPr>
            <p:ph type="sldNum" sz="quarter" idx="5"/>
          </p:nvPr>
        </p:nvSpPr>
        <p:spPr/>
        <p:txBody>
          <a:bodyPr/>
          <a:lstStyle/>
          <a:p>
            <a:fld id="{F089277F-ABE7-4A6E-8547-F15F5CB6EF99}" type="slidenum">
              <a:rPr lang="es-ES" smtClean="0"/>
              <a:t>11</a:t>
            </a:fld>
            <a:endParaRPr lang="es-ES"/>
          </a:p>
        </p:txBody>
      </p:sp>
    </p:spTree>
    <p:extLst>
      <p:ext uri="{BB962C8B-B14F-4D97-AF65-F5344CB8AC3E}">
        <p14:creationId xmlns:p14="http://schemas.microsoft.com/office/powerpoint/2010/main" val="64467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r>
              <a:rPr lang="es-ES"/>
              <a:t>Esta escuela promueve el aprendizaje activo, el pensamiento crítico y la participación comunitaria. El enfoque pedagógico prioriza el desarrollo de competencias sociales y emocionales, integrando conocimientos científicos y humanísticos, y fomentando la colaboración entre estudiantes, maestros y familias.</a:t>
            </a:r>
          </a:p>
        </p:txBody>
      </p:sp>
      <p:sp>
        <p:nvSpPr>
          <p:cNvPr id="4" name="Marcador de número de diapositiva 3"/>
          <p:cNvSpPr>
            <a:spLocks noGrp="1"/>
          </p:cNvSpPr>
          <p:nvPr>
            <p:ph type="sldNum" sz="quarter" idx="5"/>
          </p:nvPr>
        </p:nvSpPr>
        <p:spPr/>
        <p:txBody>
          <a:bodyPr/>
          <a:lstStyle/>
          <a:p>
            <a:fld id="{F089277F-ABE7-4A6E-8547-F15F5CB6EF99}" type="slidenum">
              <a:rPr lang="es-ES" smtClean="0"/>
              <a:t>12</a:t>
            </a:fld>
            <a:endParaRPr lang="es-ES"/>
          </a:p>
        </p:txBody>
      </p:sp>
    </p:spTree>
    <p:extLst>
      <p:ext uri="{BB962C8B-B14F-4D97-AF65-F5344CB8AC3E}">
        <p14:creationId xmlns:p14="http://schemas.microsoft.com/office/powerpoint/2010/main" val="406990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r>
              <a:rPr lang="es-ES"/>
              <a:t>La Nueva Escuela Mexicana implica una actualización de la formación de los docentes, quienes reciben capacitación para aplicar nuevas metodologías. El currículo escolar se adapta para incorporar contenidos relevantes y contextuales, promoviendo una educación más inclusiva y pertinente para el entorno mexicano.</a:t>
            </a:r>
          </a:p>
        </p:txBody>
      </p:sp>
      <p:sp>
        <p:nvSpPr>
          <p:cNvPr id="4" name="Marcador de número de diapositiva 3"/>
          <p:cNvSpPr>
            <a:spLocks noGrp="1"/>
          </p:cNvSpPr>
          <p:nvPr>
            <p:ph type="sldNum" sz="quarter" idx="5"/>
          </p:nvPr>
        </p:nvSpPr>
        <p:spPr/>
        <p:txBody>
          <a:bodyPr/>
          <a:lstStyle/>
          <a:p>
            <a:fld id="{F089277F-ABE7-4A6E-8547-F15F5CB6EF99}" type="slidenum">
              <a:rPr lang="es-ES" smtClean="0"/>
              <a:t>13</a:t>
            </a:fld>
            <a:endParaRPr lang="es-ES"/>
          </a:p>
        </p:txBody>
      </p:sp>
    </p:spTree>
    <p:extLst>
      <p:ext uri="{BB962C8B-B14F-4D97-AF65-F5344CB8AC3E}">
        <p14:creationId xmlns:p14="http://schemas.microsoft.com/office/powerpoint/2010/main" val="3533070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A13483-A24C-97DB-1FAB-B1EE383D6793}"/>
              </a:ext>
            </a:extLst>
          </p:cNvPr>
          <p:cNvSpPr/>
          <p:nvPr/>
        </p:nvSpPr>
        <p:spPr>
          <a:xfrm>
            <a:off x="5067300" y="-429"/>
            <a:ext cx="7142987" cy="6857571"/>
          </a:xfrm>
          <a:prstGeom prst="rect">
            <a:avLst/>
          </a:prstGeom>
          <a:gradFill>
            <a:gsLst>
              <a:gs pos="0">
                <a:srgbClr val="FF411C"/>
              </a:gs>
              <a:gs pos="100000">
                <a:srgbClr val="92248E"/>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30CBF15A-228E-7325-6D7D-982EA5375DC4}"/>
              </a:ext>
            </a:extLst>
          </p:cNvPr>
          <p:cNvSpPr/>
          <p:nvPr/>
        </p:nvSpPr>
        <p:spPr>
          <a:xfrm>
            <a:off x="5067301" y="0"/>
            <a:ext cx="7158340" cy="6858000"/>
          </a:xfrm>
          <a:prstGeom prst="rect">
            <a:avLst/>
          </a:prstGeom>
          <a:gradFill>
            <a:gsLst>
              <a:gs pos="27000">
                <a:srgbClr val="DA002F">
                  <a:alpha val="6000"/>
                </a:srgbClr>
              </a:gs>
              <a:gs pos="98000">
                <a:srgbClr val="9B3597">
                  <a:alpha val="72941"/>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EBBC545E-CFDF-A40B-046E-AEC9E529B81C}"/>
              </a:ext>
            </a:extLst>
          </p:cNvPr>
          <p:cNvSpPr/>
          <p:nvPr/>
        </p:nvSpPr>
        <p:spPr>
          <a:xfrm rot="10800000">
            <a:off x="5067300" y="4571999"/>
            <a:ext cx="7158340" cy="2286000"/>
          </a:xfrm>
          <a:prstGeom prst="rect">
            <a:avLst/>
          </a:prstGeom>
          <a:gradFill>
            <a:gsLst>
              <a:gs pos="28000">
                <a:srgbClr val="FF907A">
                  <a:alpha val="40000"/>
                </a:srgbClr>
              </a:gs>
              <a:gs pos="100000">
                <a:srgbClr val="DA002F">
                  <a:alpha val="20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B90503D3-D62B-0038-E24C-05C4B676AF66}"/>
              </a:ext>
            </a:extLst>
          </p:cNvPr>
          <p:cNvSpPr/>
          <p:nvPr/>
        </p:nvSpPr>
        <p:spPr>
          <a:xfrm rot="13704304">
            <a:off x="6080918" y="8305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687568" y="1270535"/>
            <a:ext cx="5513832" cy="2889504"/>
          </a:xfrm>
        </p:spPr>
        <p:txBody>
          <a:bodyPr vert="horz" lIns="91440" tIns="45720" rIns="91440" bIns="45720" rtlCol="0" anchor="b">
            <a:normAutofit/>
          </a:bodyPr>
          <a:lstStyle>
            <a:lvl1pPr>
              <a:defRPr lang="en-US" sz="3600" cap="all" spc="700" baseline="0" dirty="0">
                <a:solidFill>
                  <a:schemeClr val="bg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687568" y="4974336"/>
            <a:ext cx="5715000" cy="1481328"/>
          </a:xfrm>
        </p:spPr>
        <p:txBody>
          <a:bodyPr vert="horz" lIns="91440" tIns="45720" rIns="91440" bIns="45720" rtlCol="0" anchor="ctr">
            <a:normAutofit/>
          </a:bodyPr>
          <a:lstStyle>
            <a:lvl1pPr marL="0" indent="0">
              <a:buNone/>
              <a:defRPr lang="en-US" cap="all" spc="400" baseline="0" dirty="0">
                <a:solidFill>
                  <a:schemeClr val="bg1"/>
                </a:solidFill>
              </a:defRPr>
            </a:lvl1pPr>
          </a:lstStyle>
          <a:p>
            <a:pPr lvl="0"/>
            <a:r>
              <a:rPr lang="en-US"/>
              <a:t>Click to edit Master subtitle style</a:t>
            </a:r>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hasCustomPrompt="1"/>
          </p:nvPr>
        </p:nvSpPr>
        <p:spPr>
          <a:xfrm>
            <a:off x="0" y="0"/>
            <a:ext cx="5067300" cy="6858000"/>
          </a:xfrm>
          <a:blipFill>
            <a:blip r:embed="rId2">
              <a:alphaModFix amt="70000"/>
            </a:blip>
            <a:stretch>
              <a:fillRect/>
            </a:stretch>
          </a:blipFill>
        </p:spPr>
        <p:txBody>
          <a:bodyPr/>
          <a:lstStyle>
            <a:lvl1pPr marL="0" indent="0">
              <a:buNone/>
              <a:defRPr/>
            </a:lvl1pPr>
          </a:lstStyle>
          <a:p>
            <a:r>
              <a:rPr lang="en-US"/>
              <a:t>.</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687566" y="6455664"/>
            <a:ext cx="2902571" cy="365760"/>
          </a:xfrm>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608425" y="6455664"/>
            <a:ext cx="2986167" cy="365760"/>
          </a:xfrm>
        </p:spPr>
        <p:txBody>
          <a:bodyPr/>
          <a:lstStyle>
            <a:lvl1pPr>
              <a:defRPr>
                <a:solidFill>
                  <a:schemeClr val="bg1"/>
                </a:solidFill>
              </a:defRPr>
            </a:lvl1pPr>
          </a:lstStyle>
          <a:p>
            <a:fld id="{22927AFB-A171-440E-85AE-8173A49EBA6A}"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4502297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2555FD-4C27-26F9-D396-F44BD2552350}"/>
              </a:ext>
            </a:extLst>
          </p:cNvPr>
          <p:cNvSpPr/>
          <p:nvPr/>
        </p:nvSpPr>
        <p:spPr>
          <a:xfrm flipH="1">
            <a:off x="0" y="0"/>
            <a:ext cx="12188952"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14D9F56-D5FE-5416-E898-561CCD18E63E}"/>
              </a:ext>
            </a:extLst>
          </p:cNvPr>
          <p:cNvSpPr/>
          <p:nvPr/>
        </p:nvSpPr>
        <p:spPr>
          <a:xfrm>
            <a:off x="-7226" y="2522"/>
            <a:ext cx="12210294" cy="685547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DCE312D2-549E-F681-7F68-B8AAD2F7696A}"/>
              </a:ext>
            </a:extLst>
          </p:cNvPr>
          <p:cNvSpPr/>
          <p:nvPr/>
        </p:nvSpPr>
        <p:spPr>
          <a:xfrm rot="10800000" flipH="1">
            <a:off x="383414" y="0"/>
            <a:ext cx="11826874" cy="6858000"/>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CC4FFFC-E214-3024-4ED7-32DAAA7A66E0}"/>
              </a:ext>
            </a:extLst>
          </p:cNvPr>
          <p:cNvSpPr/>
          <p:nvPr/>
        </p:nvSpPr>
        <p:spPr>
          <a:xfrm rot="5400000" flipH="1">
            <a:off x="4945773" y="-4953002"/>
            <a:ext cx="2286000" cy="12192001"/>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963C23C4-6670-C4D3-CA25-EAF7EB91AC78}"/>
              </a:ext>
            </a:extLst>
          </p:cNvPr>
          <p:cNvSpPr/>
          <p:nvPr/>
        </p:nvSpPr>
        <p:spPr>
          <a:xfrm rot="10800000">
            <a:off x="3048" y="-5047"/>
            <a:ext cx="12188952" cy="6420678"/>
          </a:xfrm>
          <a:prstGeom prst="rect">
            <a:avLst/>
          </a:prstGeom>
          <a:gradFill>
            <a:gsLst>
              <a:gs pos="0">
                <a:srgbClr val="FA0036">
                  <a:alpha val="22000"/>
                </a:srgbClr>
              </a:gs>
              <a:gs pos="52000">
                <a:srgbClr val="FF907A">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Oval 17">
            <a:extLst>
              <a:ext uri="{FF2B5EF4-FFF2-40B4-BE49-F238E27FC236}">
                <a16:creationId xmlns:a16="http://schemas.microsoft.com/office/drawing/2014/main" id="{FAF9AED1-BD83-3598-C1F0-DC7ED0150981}"/>
              </a:ext>
            </a:extLst>
          </p:cNvPr>
          <p:cNvSpPr/>
          <p:nvPr/>
        </p:nvSpPr>
        <p:spPr>
          <a:xfrm rot="20481594" flipH="1">
            <a:off x="6172247" y="626278"/>
            <a:ext cx="5005754" cy="5005754"/>
          </a:xfrm>
          <a:prstGeom prst="ellipse">
            <a:avLst/>
          </a:pr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731520" y="2596896"/>
            <a:ext cx="8933688" cy="3566160"/>
          </a:xfrm>
        </p:spPr>
        <p:txBody>
          <a:bodyPr anchor="b">
            <a:normAutofit/>
          </a:bodyPr>
          <a:lstStyle>
            <a:lvl1pPr>
              <a:lnSpc>
                <a:spcPct val="110000"/>
              </a:lnSpc>
              <a:defRPr sz="60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CF9D34E2-F5B0-4166-BCAC-F99A4EBB0C26}"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‹Nº›</a:t>
            </a:fld>
            <a:endParaRPr lang="en-US"/>
          </a:p>
        </p:txBody>
      </p:sp>
    </p:spTree>
    <p:extLst>
      <p:ext uri="{BB962C8B-B14F-4D97-AF65-F5344CB8AC3E}">
        <p14:creationId xmlns:p14="http://schemas.microsoft.com/office/powerpoint/2010/main" val="339895346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5C5E01-6047-09D9-CA8C-ACF771ED4F5F}"/>
              </a:ext>
            </a:extLst>
          </p:cNvPr>
          <p:cNvSpPr/>
          <p:nvPr/>
        </p:nvSpPr>
        <p:spPr>
          <a:xfrm>
            <a:off x="-2" y="0"/>
            <a:ext cx="121920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735CD2-2790-A02E-C1A3-EB251A110779}"/>
              </a:ext>
            </a:extLst>
          </p:cNvPr>
          <p:cNvSpPr/>
          <p:nvPr/>
        </p:nvSpPr>
        <p:spPr>
          <a:xfrm flipH="1">
            <a:off x="-2" y="0"/>
            <a:ext cx="6096000" cy="6858000"/>
          </a:xfrm>
          <a:prstGeom prst="rect">
            <a:avLst/>
          </a:prstGeom>
          <a:gradFill>
            <a:gsLst>
              <a:gs pos="8000">
                <a:srgbClr val="FF907A"/>
              </a:gs>
              <a:gs pos="100000">
                <a:srgbClr val="DA002F">
                  <a:alpha val="88627"/>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7BCFA5-D41F-08E8-0C59-3B6D1AE8FC85}"/>
              </a:ext>
            </a:extLst>
          </p:cNvPr>
          <p:cNvSpPr/>
          <p:nvPr/>
        </p:nvSpPr>
        <p:spPr>
          <a:xfrm flipH="1">
            <a:off x="0" y="17416"/>
            <a:ext cx="5067300" cy="6840156"/>
          </a:xfrm>
          <a:prstGeom prst="rect">
            <a:avLst/>
          </a:prstGeom>
          <a:gradFill>
            <a:gsLst>
              <a:gs pos="22000">
                <a:srgbClr val="FF5076">
                  <a:alpha val="0"/>
                </a:srgbClr>
              </a:gs>
              <a:gs pos="99000">
                <a:srgbClr val="92248E">
                  <a:alpha val="91765"/>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833A7D-2BA4-F824-376C-8607C290E93B}"/>
              </a:ext>
            </a:extLst>
          </p:cNvPr>
          <p:cNvSpPr/>
          <p:nvPr/>
        </p:nvSpPr>
        <p:spPr>
          <a:xfrm rot="5400000" flipH="1">
            <a:off x="-20998" y="723590"/>
            <a:ext cx="6595192" cy="5638799"/>
          </a:xfrm>
          <a:prstGeom prst="rect">
            <a:avLst/>
          </a:prstGeom>
          <a:gradFill>
            <a:gsLst>
              <a:gs pos="2000">
                <a:srgbClr val="DA002F">
                  <a:alpha val="18824"/>
                </a:srgbClr>
              </a:gs>
              <a:gs pos="57000">
                <a:srgbClr val="FE4A0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FC381E-3DA3-22D7-F3CB-6FF3B17D6865}"/>
              </a:ext>
            </a:extLst>
          </p:cNvPr>
          <p:cNvSpPr/>
          <p:nvPr/>
        </p:nvSpPr>
        <p:spPr>
          <a:xfrm rot="12508972">
            <a:off x="652110" y="716188"/>
            <a:ext cx="5005754" cy="5005754"/>
          </a:xfrm>
          <a:prstGeom prst="ellipse">
            <a:avLst/>
          </a:prstGeom>
          <a:gradFill>
            <a:gsLst>
              <a:gs pos="31000">
                <a:srgbClr val="FF907A">
                  <a:alpha val="0"/>
                </a:srgbClr>
              </a:gs>
              <a:gs pos="85000">
                <a:srgbClr val="FFBCAF">
                  <a:alpha val="22745"/>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22960" y="2029968"/>
            <a:ext cx="4398264" cy="2825496"/>
          </a:xfrm>
        </p:spPr>
        <p:txBody>
          <a:bodyPr anchor="ctr">
            <a:normAutofit/>
          </a:bodyPr>
          <a:lstStyle>
            <a:lvl1pPr algn="ctr">
              <a:lnSpc>
                <a:spcPct val="110000"/>
              </a:lnSpc>
              <a:defRPr sz="4000" cap="all" spc="700"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004304" y="584688"/>
            <a:ext cx="4517136" cy="5688623"/>
          </a:xfrm>
        </p:spPr>
        <p:txBody>
          <a:bodyPr vert="horz" lIns="91440" tIns="45720" rIns="91440" bIns="45720" rtlCol="0" anchor="ctr">
            <a:normAutofit/>
          </a:bodyPr>
          <a:lstStyle>
            <a:lvl1pPr marL="342900" indent="-342900">
              <a:buFont typeface="+mj-lt"/>
              <a:buAutoNum type="arabicPeriod"/>
              <a:defRPr lang="en-US" sz="1800"/>
            </a:lvl1pPr>
            <a:lvl2pPr marL="571500" indent="-342900">
              <a:buFont typeface="+mj-lt"/>
              <a:buAutoNum type="arabicPeriod"/>
              <a:defRPr sz="1600"/>
            </a:lvl2pPr>
            <a:lvl3pPr marL="800100" indent="-342900">
              <a:buFont typeface="+mj-lt"/>
              <a:buAutoNum type="arabicPeriod"/>
              <a:defRPr sz="1400"/>
            </a:lvl3pPr>
            <a:lvl4pPr>
              <a:buFont typeface="+mj-lt"/>
              <a:buAutoNum type="arabicPeriod"/>
              <a:defRPr sz="1400"/>
            </a:lvl4pPr>
            <a:lvl5pPr>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1"/>
                </a:solidFill>
              </a:defRPr>
            </a:lvl1pPr>
          </a:lstStyle>
          <a:p>
            <a:fld id="{802FDF1D-424D-4F55-8CAE-9342A40AFD81}" type="datetime2">
              <a:rPr lang="en-US" smtClean="0"/>
              <a:t>Tuesday, February 3, 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66515728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p:nvSpPr>
        <p:spPr>
          <a:xfrm flipH="1">
            <a:off x="-1" y="6408743"/>
            <a:ext cx="12191998" cy="449257"/>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p:nvSpPr>
        <p:spPr>
          <a:xfrm flipH="1">
            <a:off x="-1" y="6408742"/>
            <a:ext cx="6281929" cy="449258"/>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86600" y="1014984"/>
            <a:ext cx="4489704" cy="1463040"/>
          </a:xfrm>
        </p:spPr>
        <p:txBody>
          <a:bodyPr anchor="t">
            <a:normAutofit/>
          </a:bodyPr>
          <a:lstStyle>
            <a:lvl1pPr>
              <a:defRPr sz="4000" cap="all" spc="700" baseline="0"/>
            </a:lvl1pPr>
          </a:lstStyle>
          <a:p>
            <a:r>
              <a:rPr lang="en-US"/>
              <a:t>Click to edit Master title style</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6281928" cy="6411311"/>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086600" y="2633472"/>
            <a:ext cx="4498848" cy="2980944"/>
          </a:xfrm>
        </p:spPr>
        <p:txBody>
          <a:bodyPr anchor="b">
            <a:normAutofit/>
          </a:bodyPr>
          <a:lstStyle>
            <a:lvl1pPr marL="342900" indent="-342900">
              <a:buFont typeface="+mj-lt"/>
              <a:buAutoNum type="arabicPeriod"/>
              <a:defRPr sz="1800"/>
            </a:lvl1pPr>
            <a:lvl2pPr marL="571500" indent="-342900">
              <a:buFont typeface="+mj-lt"/>
              <a:buAutoNum type="arabicPeriod"/>
              <a:defRPr sz="1600"/>
            </a:lvl2pPr>
            <a:lvl3pPr marL="685800" indent="-228600">
              <a:buFont typeface="+mj-lt"/>
              <a:buAutoNum type="arabicPeriod"/>
              <a:defRPr sz="1400"/>
            </a:lvl3pPr>
            <a:lvl4pPr marL="914400" indent="-228600">
              <a:buFont typeface="+mj-lt"/>
              <a:buAutoNum type="arabicPeriod"/>
              <a:defRPr sz="1400"/>
            </a:lvl4pPr>
            <a:lvl5pPr marL="1143000" indent="-2286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137160" y="6455664"/>
            <a:ext cx="3557016" cy="365760"/>
          </a:xfrm>
        </p:spPr>
        <p:txBody>
          <a:bodyPr/>
          <a:lstStyle>
            <a:lvl1pPr>
              <a:defRPr>
                <a:solidFill>
                  <a:schemeClr val="bg1"/>
                </a:solidFill>
              </a:defRPr>
            </a:lvl1pPr>
          </a:lstStyle>
          <a:p>
            <a:r>
              <a:rPr lang="en-US"/>
              <a:t>Sample Footer Text</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A7019B1F-F9E0-40A8-8123-21681C0812EB}" type="datetime2">
              <a:rPr lang="en-US" smtClean="0"/>
              <a:t>Tuesday, February 3, 2026</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773365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FF914-ECFF-A4E1-AD86-108676B324D3}"/>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8606AF-234E-F01C-E350-3E326E5ABE30}"/>
              </a:ext>
            </a:extLst>
          </p:cNvPr>
          <p:cNvSpPr/>
          <p:nvPr/>
        </p:nvSpPr>
        <p:spPr>
          <a:xfrm>
            <a:off x="-11209" y="0"/>
            <a:ext cx="12203208" cy="1698952"/>
          </a:xfrm>
          <a:prstGeom prst="rect">
            <a:avLst/>
          </a:prstGeom>
          <a:gradFill>
            <a:gsLst>
              <a:gs pos="0">
                <a:srgbClr val="DA002F"/>
              </a:gs>
              <a:gs pos="100000">
                <a:srgbClr val="FF8463"/>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E6AE3A-A1C7-E9CA-615A-87942C8FD35D}"/>
              </a:ext>
            </a:extLst>
          </p:cNvPr>
          <p:cNvSpPr/>
          <p:nvPr/>
        </p:nvSpPr>
        <p:spPr>
          <a:xfrm>
            <a:off x="-11210" y="4199"/>
            <a:ext cx="8126510" cy="1694753"/>
          </a:xfrm>
          <a:prstGeom prst="rect">
            <a:avLst/>
          </a:prstGeom>
          <a:gradFill>
            <a:gsLst>
              <a:gs pos="37000">
                <a:srgbClr val="FF6C4F">
                  <a:alpha val="41961"/>
                </a:srgbClr>
              </a:gs>
              <a:gs pos="99000">
                <a:srgbClr val="DA002F">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082EBC-AF50-5C78-B731-0C4380660AF5}"/>
              </a:ext>
            </a:extLst>
          </p:cNvPr>
          <p:cNvSpPr/>
          <p:nvPr/>
        </p:nvSpPr>
        <p:spPr>
          <a:xfrm>
            <a:off x="5466" y="-6046"/>
            <a:ext cx="12197741" cy="1694753"/>
          </a:xfrm>
          <a:prstGeom prst="rect">
            <a:avLst/>
          </a:prstGeom>
          <a:gradFill>
            <a:gsLst>
              <a:gs pos="32000">
                <a:srgbClr val="D861D4">
                  <a:alpha val="0"/>
                </a:srgbClr>
              </a:gs>
              <a:gs pos="100000">
                <a:srgbClr val="93258E">
                  <a:alpha val="65882"/>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875520" cy="1033272"/>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2203703"/>
            <a:ext cx="9875520" cy="40676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7160" y="6455664"/>
            <a:ext cx="3557016" cy="365760"/>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9326AF6F-B60F-4C18-B9AB-ED82420774C4}"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4130306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2103120"/>
            <a:ext cx="4325112" cy="2454796"/>
          </a:xfrm>
        </p:spPr>
        <p:txBody>
          <a:bodyPr anchor="t">
            <a:normAutofit/>
          </a:bodyPr>
          <a:lstStyle>
            <a:lvl1pPr>
              <a:defRPr sz="4400"/>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103120"/>
            <a:ext cx="4325112" cy="2459736"/>
          </a:xfrm>
        </p:spPr>
        <p:txBody>
          <a:bodyPr vert="horz" lIns="91440" tIns="45720" rIns="91440" bIns="45720" rtlCol="0">
            <a:normAutofit/>
          </a:bodyPr>
          <a:lstStyle>
            <a:lvl1pPr marL="0" indent="0">
              <a:buNone/>
              <a:defRPr lang="en-US" sz="2000" dirty="0"/>
            </a:lvl1pPr>
            <a:lvl2pPr marL="228600" indent="0">
              <a:buNone/>
              <a:defRPr lang="en-US" sz="1800" dirty="0"/>
            </a:lvl2pPr>
            <a:lvl3pPr marL="457200" indent="0">
              <a:buNone/>
              <a:defRPr lang="en-US" sz="1600" dirty="0"/>
            </a:lvl3pPr>
            <a:lvl4pPr marL="685800" indent="0">
              <a:buNone/>
              <a:defRPr lang="en-US" sz="14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CF6005E-1485-423F-B5D4-36E24475CFEE}"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35031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813048" cy="2999232"/>
          </a:xfrm>
        </p:spPr>
        <p:txBody>
          <a:bodyPr anchor="t">
            <a:normAutofit/>
          </a:bodyPr>
          <a:lstStyle>
            <a:lvl1pPr>
              <a:defRPr sz="3200"/>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711371" y="1600200"/>
            <a:ext cx="4892656" cy="3657600"/>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04E31E-DF49-445C-800F-5FFC1FA8170B}"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68101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611880" cy="2999232"/>
          </a:xfrm>
        </p:spPr>
        <p:txBody>
          <a:bodyPr anchor="t">
            <a:normAutofit/>
          </a:bodyPr>
          <a:lstStyle>
            <a:lvl1pPr>
              <a:defRPr sz="3200"/>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065776" y="1600200"/>
            <a:ext cx="6135624" cy="4297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3541D06-5B5C-452D-81B5-D55337162AD4}"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08271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3547872" cy="4965192"/>
          </a:xfrm>
        </p:spPr>
        <p:txBody>
          <a:bodyPr anchor="t">
            <a:normAutofit/>
          </a:bodyPr>
          <a:lstStyle>
            <a:lvl1pPr>
              <a:defRPr sz="3200"/>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065776" y="704088"/>
            <a:ext cx="6394704" cy="52120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8F4B41-77D5-4516-9B41-E9168C96B23B}"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86151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2916936" cy="2916936"/>
          </a:xfrm>
        </p:spPr>
        <p:txBody>
          <a:bodyPr anchor="t">
            <a:normAutofit/>
          </a:bodyPr>
          <a:lstStyle>
            <a:lvl1pP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588626" y="704088"/>
            <a:ext cx="7132320"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bg1"/>
                </a:solidFill>
              </a:defRPr>
            </a:lvl1pPr>
          </a:lstStyle>
          <a:p>
            <a:fld id="{1D37B679-27F6-4DEC-AE7E-AE12D4B5C168}"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575082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8DFF7-84C4-DA92-2628-88F515669E31}"/>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358C6A-FFB7-7F91-94AA-423822AA8C38}"/>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7B507E-31E7-16F8-CF5C-A1250BA873D8}"/>
              </a:ext>
            </a:extLst>
          </p:cNvPr>
          <p:cNvSpPr/>
          <p:nvPr/>
        </p:nvSpPr>
        <p:spPr>
          <a:xfrm flipH="1">
            <a:off x="8022440" y="6406116"/>
            <a:ext cx="4169557"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75488"/>
            <a:ext cx="6400800" cy="119786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856232"/>
            <a:ext cx="640080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33F47ADC-E381-68F6-8F09-4B69A1B92548}"/>
              </a:ext>
            </a:extLst>
          </p:cNvPr>
          <p:cNvSpPr>
            <a:spLocks noGrp="1"/>
          </p:cNvSpPr>
          <p:nvPr>
            <p:ph type="pic" sz="quarter" idx="15" hasCustomPrompt="1"/>
          </p:nvPr>
        </p:nvSpPr>
        <p:spPr>
          <a:xfrm>
            <a:off x="8022440" y="603504"/>
            <a:ext cx="3553863" cy="5202936"/>
          </a:xfrm>
          <a:blipFill>
            <a:blip r:embed="rId2">
              <a:alphaModFix amt="70000"/>
            </a:blip>
            <a:stretch>
              <a:fillRect/>
            </a:stretch>
          </a:blipFill>
        </p:spPr>
        <p:txBody>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A318DFB-5F24-4AAB-A84B-D248D5DAC033}"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669200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985248" cy="96012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1563624"/>
            <a:ext cx="998524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274BCA4-07E8-484C-A268-7A7F4DBB4C79}"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942613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71C36B-E56C-A499-1D3F-AC8DC09B0AE3}"/>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C72D07-FB95-F16C-6535-C8AEB3ACAFA0}"/>
              </a:ext>
            </a:extLst>
          </p:cNvPr>
          <p:cNvSpPr/>
          <p:nvPr/>
        </p:nvSpPr>
        <p:spPr>
          <a:xfrm rot="10800000" flipH="1">
            <a:off x="0" y="6408316"/>
            <a:ext cx="12192000" cy="449684"/>
          </a:xfrm>
          <a:prstGeom prst="rect">
            <a:avLst/>
          </a:prstGeom>
          <a:gradFill>
            <a:gsLst>
              <a:gs pos="14000">
                <a:srgbClr val="FE4A00">
                  <a:alpha val="27843"/>
                </a:srgbClr>
              </a:gs>
              <a:gs pos="100000">
                <a:srgbClr val="DA002F">
                  <a:alpha val="84706"/>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A119A-27E9-C86D-0929-AC7B5A35BD16}"/>
              </a:ext>
            </a:extLst>
          </p:cNvPr>
          <p:cNvSpPr/>
          <p:nvPr/>
        </p:nvSpPr>
        <p:spPr>
          <a:xfrm flipH="1">
            <a:off x="3807553" y="6408316"/>
            <a:ext cx="8384444" cy="449684"/>
          </a:xfrm>
          <a:prstGeom prst="rect">
            <a:avLst/>
          </a:prstGeom>
          <a:gradFill>
            <a:gsLst>
              <a:gs pos="9000">
                <a:srgbClr val="D861D4">
                  <a:alpha val="67843"/>
                </a:srgbClr>
              </a:gs>
              <a:gs pos="99000">
                <a:srgbClr val="92248E"/>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4" y="310896"/>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11" name="Picture Placeholder 10">
            <a:extLst>
              <a:ext uri="{FF2B5EF4-FFF2-40B4-BE49-F238E27FC236}">
                <a16:creationId xmlns:a16="http://schemas.microsoft.com/office/drawing/2014/main" id="{B6DF379E-0D41-B503-1F7F-4E6B2B90CC41}"/>
              </a:ext>
            </a:extLst>
          </p:cNvPr>
          <p:cNvSpPr>
            <a:spLocks noGrp="1"/>
          </p:cNvSpPr>
          <p:nvPr>
            <p:ph type="pic" sz="quarter" idx="15" hasCustomPrompt="1"/>
          </p:nvPr>
        </p:nvSpPr>
        <p:spPr>
          <a:xfrm>
            <a:off x="603503" y="603504"/>
            <a:ext cx="3192563" cy="5202936"/>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4"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bg1"/>
                </a:solidFill>
                <a:effectLst/>
              </a:defRPr>
            </a:lvl1pPr>
          </a:lstStyle>
          <a:p>
            <a:fld id="{71286253-1B6C-4476-BA10-7DFF05BDD8C1}"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16864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541EC5E-2E3A-29A5-7F01-3D098A93FA76}"/>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DB1A6A-A82E-C28C-BC71-E59067A1D47F}"/>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B683A0-4783-F398-8347-7EAF3DEE633C}"/>
              </a:ext>
            </a:extLst>
          </p:cNvPr>
          <p:cNvSpPr/>
          <p:nvPr/>
        </p:nvSpPr>
        <p:spPr>
          <a:xfrm flipH="1">
            <a:off x="8491125" y="6406116"/>
            <a:ext cx="370087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C26721B-6321-48CC-A06F-4DC67D115E8F}"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582625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0FDF4-E04E-45E3-73D7-9BD1BD2BCA87}"/>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CA41D-9DCB-DD45-31CF-2ACE1D2C681B}"/>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1F0C67-B5B9-BA90-0D30-7132F7490891}"/>
              </a:ext>
            </a:extLst>
          </p:cNvPr>
          <p:cNvSpPr/>
          <p:nvPr/>
        </p:nvSpPr>
        <p:spPr>
          <a:xfrm flipH="1">
            <a:off x="5247320" y="6400799"/>
            <a:ext cx="6944677"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3912" y="475488"/>
            <a:ext cx="5440680" cy="1197864"/>
          </a:xfrm>
        </p:spPr>
        <p:txBody>
          <a:bodyPr anchor="b"/>
          <a:lstStyle/>
          <a:p>
            <a:r>
              <a:rPr lang="en-US"/>
              <a:t>Click to edit Master title style</a:t>
            </a:r>
          </a:p>
        </p:txBody>
      </p:sp>
      <p:sp>
        <p:nvSpPr>
          <p:cNvPr id="16" name="Footer Placeholder 15">
            <a:extLst>
              <a:ext uri="{FF2B5EF4-FFF2-40B4-BE49-F238E27FC236}">
                <a16:creationId xmlns:a16="http://schemas.microsoft.com/office/drawing/2014/main" id="{4567FAE1-288E-FD4A-3F64-DC3B7101D933}"/>
              </a:ext>
            </a:extLst>
          </p:cNvPr>
          <p:cNvSpPr>
            <a:spLocks noGrp="1"/>
          </p:cNvSpPr>
          <p:nvPr>
            <p:ph type="ftr" sz="quarter" idx="17"/>
          </p:nvPr>
        </p:nvSpPr>
        <p:spPr/>
        <p:txBody>
          <a:bodyPr/>
          <a:lstStyle/>
          <a:p>
            <a:r>
              <a:rPr lang="en-US"/>
              <a:t>Sample Footer Text</a:t>
            </a:r>
          </a:p>
        </p:txBody>
      </p:sp>
      <p:sp>
        <p:nvSpPr>
          <p:cNvPr id="11" name="Picture Placeholder 10">
            <a:extLst>
              <a:ext uri="{FF2B5EF4-FFF2-40B4-BE49-F238E27FC236}">
                <a16:creationId xmlns:a16="http://schemas.microsoft.com/office/drawing/2014/main" id="{C7A5FBC8-9F7C-5DDE-5C2A-6D231CC88D55}"/>
              </a:ext>
            </a:extLst>
          </p:cNvPr>
          <p:cNvSpPr>
            <a:spLocks noGrp="1"/>
          </p:cNvSpPr>
          <p:nvPr>
            <p:ph type="pic" sz="quarter" idx="15" hasCustomPrompt="1"/>
          </p:nvPr>
        </p:nvSpPr>
        <p:spPr>
          <a:xfrm>
            <a:off x="603504" y="603504"/>
            <a:ext cx="4643816" cy="5202936"/>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153912" y="1856232"/>
            <a:ext cx="54406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14">
            <a:extLst>
              <a:ext uri="{FF2B5EF4-FFF2-40B4-BE49-F238E27FC236}">
                <a16:creationId xmlns:a16="http://schemas.microsoft.com/office/drawing/2014/main" id="{35913992-B8EA-FD20-FD4D-5B72B7A440D1}"/>
              </a:ext>
            </a:extLst>
          </p:cNvPr>
          <p:cNvSpPr>
            <a:spLocks noGrp="1"/>
          </p:cNvSpPr>
          <p:nvPr>
            <p:ph type="dt" sz="half" idx="16"/>
          </p:nvPr>
        </p:nvSpPr>
        <p:spPr/>
        <p:txBody>
          <a:bodyPr/>
          <a:lstStyle/>
          <a:p>
            <a:fld id="{CD5DF956-88B4-4B11-B70D-3316C48FAF0D}" type="datetime2">
              <a:rPr lang="en-US" smtClean="0"/>
              <a:t>Tuesday, February 3, 2026</a:t>
            </a:fld>
            <a:endParaRPr lang="en-US"/>
          </a:p>
        </p:txBody>
      </p:sp>
      <p:sp>
        <p:nvSpPr>
          <p:cNvPr id="17" name="Slide Number Placeholder 16">
            <a:extLst>
              <a:ext uri="{FF2B5EF4-FFF2-40B4-BE49-F238E27FC236}">
                <a16:creationId xmlns:a16="http://schemas.microsoft.com/office/drawing/2014/main" id="{D5201357-21DD-EA1C-08A2-FA2DAB225074}"/>
              </a:ext>
            </a:extLst>
          </p:cNvPr>
          <p:cNvSpPr>
            <a:spLocks noGrp="1"/>
          </p:cNvSpPr>
          <p:nvPr>
            <p:ph type="sldNum" sz="quarter" idx="18"/>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1825323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205052-C3B6-6D2C-A5A8-3EFDF993E71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1E3123-7D9E-2A08-F196-CDF340945D9D}"/>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F22AD7-5E04-F73B-69E6-5FA92F998C90}"/>
              </a:ext>
            </a:extLst>
          </p:cNvPr>
          <p:cNvSpPr/>
          <p:nvPr/>
        </p:nvSpPr>
        <p:spPr>
          <a:xfrm flipH="1">
            <a:off x="7284615" y="6400799"/>
            <a:ext cx="4907382"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4736" y="475488"/>
            <a:ext cx="3401568" cy="1197864"/>
          </a:xfrm>
        </p:spPr>
        <p:txBody>
          <a:bodyPr anchor="b"/>
          <a:lstStyle/>
          <a:p>
            <a:r>
              <a:rPr lang="en-US"/>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603504" y="603504"/>
            <a:ext cx="6681111" cy="5202936"/>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74736" y="1856232"/>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9AB004D8-8BA8-480E-9129-E735C18CC49D}" type="datetime2">
              <a:rPr lang="en-US" smtClean="0"/>
              <a:t>Tuesday, February 3, 2026</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1296785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p:nvSpPr>
        <p:spPr>
          <a:xfrm flipH="1">
            <a:off x="7562434" y="6406116"/>
            <a:ext cx="462956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7"/>
            <a:ext cx="2907792" cy="2377440"/>
          </a:xfrm>
        </p:spPr>
        <p:txBody>
          <a:bodyPr anchor="t"/>
          <a:lstStyle/>
          <a:p>
            <a:r>
              <a:rPr lang="en-US"/>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2843784" cy="51114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7562436" y="0"/>
            <a:ext cx="4629564" cy="6409944"/>
          </a:xfrm>
          <a:blipFill>
            <a:blip r:embed="rId2">
              <a:alphaModFix amt="70000"/>
            </a:blip>
            <a:stretch>
              <a:fillRect/>
            </a:stretch>
          </a:blipFill>
        </p:spPr>
        <p:txBody>
          <a:bodyPr/>
          <a:lstStyle>
            <a:lvl1pPr marL="0" indent="0">
              <a:buNone/>
              <a:defRPr/>
            </a:lvl1pPr>
          </a:lstStyle>
          <a:p>
            <a:r>
              <a:rPr lang="en-US"/>
              <a:t>.</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D4A58DCA-69A1-40C7-8F11-9BD47CD4C934}" type="datetime2">
              <a:rPr lang="en-US" smtClean="0"/>
              <a:t>Tuesday, February 3, 2026</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2754304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p:nvSpPr>
        <p:spPr>
          <a:xfrm flipH="1">
            <a:off x="8305800" y="6406116"/>
            <a:ext cx="3886200"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2377440"/>
          </a:xfrm>
        </p:spPr>
        <p:txBody>
          <a:bodyPr anchor="t"/>
          <a:lstStyle/>
          <a:p>
            <a:r>
              <a:rPr lang="en-US"/>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3776472" cy="534770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8305800" y="0"/>
            <a:ext cx="3886200" cy="6406116"/>
          </a:xfrm>
          <a:blipFill>
            <a:blip r:embed="rId2">
              <a:alphaModFix amt="70000"/>
            </a:blip>
            <a:stretch>
              <a:fillRect/>
            </a:stretch>
          </a:blipFill>
        </p:spPr>
        <p:txBody>
          <a:bodyPr/>
          <a:lstStyle>
            <a:lvl1pPr marL="0" indent="0">
              <a:buNone/>
              <a:defRPr/>
            </a:lvl1pPr>
          </a:lstStyle>
          <a:p>
            <a:r>
              <a:rPr lang="en-US"/>
              <a:t>.</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33DFD5A6-3F5B-4C93-83C0-9BE650DA7164}" type="datetime2">
              <a:rPr lang="en-US" smtClean="0"/>
              <a:t>Tuesday, February 3, 2026</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1308565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270C72-937F-4EEB-59FB-6FC29DF45701}"/>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ABC61-0C94-EB2C-729D-13A2A74C04A2}"/>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F3E17B-3D55-4567-37F8-1842ADBFD144}"/>
              </a:ext>
            </a:extLst>
          </p:cNvPr>
          <p:cNvSpPr/>
          <p:nvPr/>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923544"/>
            <a:ext cx="3840480" cy="2505456"/>
          </a:xfrm>
        </p:spPr>
        <p:txBody>
          <a:bodyPr anchor="b"/>
          <a:lstStyle>
            <a:lvl1pPr algn="r">
              <a:defRPr/>
            </a:lvl1pPr>
          </a:lstStyle>
          <a:p>
            <a:r>
              <a:rPr lang="en-US"/>
              <a:t>Click to edit Master title style</a:t>
            </a:r>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hasCustomPrompt="1"/>
          </p:nvPr>
        </p:nvSpPr>
        <p:spPr>
          <a:xfrm>
            <a:off x="5065776" y="0"/>
            <a:ext cx="6135624" cy="3291840"/>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3511295"/>
            <a:ext cx="6172200" cy="260628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CDFE0BFE-5A09-4B35-B85E-8253DEA6CAA6}" type="datetime2">
              <a:rPr lang="en-US" smtClean="0"/>
              <a:t>Tuesday, February 3, 2026</a:t>
            </a:fld>
            <a:endParaRPr lang="en-US"/>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2058407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717-EA73-3C76-64BF-8AA29BC563AE}"/>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460BC6-378A-8F4F-1D44-FA6677F92D4E}"/>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AC97FE-4F82-FCF7-08CC-137F322BADB5}"/>
              </a:ext>
            </a:extLst>
          </p:cNvPr>
          <p:cNvSpPr/>
          <p:nvPr/>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24128" y="932688"/>
            <a:ext cx="3392424" cy="3182112"/>
          </a:xfrm>
        </p:spPr>
        <p:txBody>
          <a:bodyPr anchor="b"/>
          <a:lstStyle>
            <a:lvl1pPr algn="r">
              <a:defRPr/>
            </a:lvl1pPr>
          </a:lstStyle>
          <a:p>
            <a:r>
              <a:rPr lang="en-US"/>
              <a:t>Click to edit Master title style</a:t>
            </a:r>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hasCustomPrompt="1"/>
          </p:nvPr>
        </p:nvSpPr>
        <p:spPr>
          <a:xfrm>
            <a:off x="5065776" y="0"/>
            <a:ext cx="6135624" cy="3959352"/>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4206240"/>
            <a:ext cx="6172200" cy="164592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E451324D-67C5-4E93-BC3F-7AE321E5F6D8}" type="datetime2">
              <a:rPr lang="en-US" smtClean="0"/>
              <a:t>Tuesday, February 3, 2026</a:t>
            </a:fld>
            <a:endParaRPr lang="en-US"/>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3003121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p:nvSpPr>
        <p:spPr>
          <a:xfrm flipH="1">
            <a:off x="-1" y="6408741"/>
            <a:ext cx="12191998" cy="449259"/>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p:nvSpPr>
        <p:spPr>
          <a:xfrm flipH="1">
            <a:off x="-1" y="6408314"/>
            <a:ext cx="7783998" cy="449686"/>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832104"/>
            <a:ext cx="3273552" cy="1947672"/>
          </a:xfrm>
        </p:spPr>
        <p:txBody>
          <a:bodyPr anchor="b"/>
          <a:lstStyle/>
          <a:p>
            <a:r>
              <a:rPr lang="en-US"/>
              <a:t>Click to edit Master title style</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7783999" cy="6411311"/>
          </a:xfrm>
          <a:blipFill>
            <a:blip r:embed="rId2">
              <a:alphaModFix amt="70000"/>
            </a:blip>
            <a:stretch>
              <a:fillRect/>
            </a:stretch>
          </a:blipFill>
        </p:spPr>
        <p:txBody>
          <a:bodyPr/>
          <a:lstStyle>
            <a:lvl1pPr marL="0" indent="0">
              <a:buNone/>
              <a:defRPr/>
            </a:lvl1pPr>
          </a:lstStyle>
          <a:p>
            <a:r>
              <a:rPr lang="en-US"/>
              <a:t>.</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67056" y="6455664"/>
            <a:ext cx="3557016" cy="365760"/>
          </a:xfrm>
        </p:spPr>
        <p:txBody>
          <a:bodyPr/>
          <a:lstStyle>
            <a:lvl1pPr>
              <a:defRPr>
                <a:solidFill>
                  <a:schemeClr val="bg1"/>
                </a:solidFill>
              </a:defRPr>
            </a:lvl1p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2852928"/>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59639FB1-C416-4550-8B7F-818DCA7584C4}" type="datetime2">
              <a:rPr lang="en-US" smtClean="0"/>
              <a:t>Tuesday, February 3, 2026</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3448919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71F3A-3E6D-0DF1-74AB-CC9D04CFAEE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BED10C-5619-54D2-5D2D-E5D0A3E26E93}"/>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596777-297F-86C7-883A-2CA5E5F7CD86}"/>
              </a:ext>
            </a:extLst>
          </p:cNvPr>
          <p:cNvSpPr/>
          <p:nvPr/>
        </p:nvSpPr>
        <p:spPr>
          <a:xfrm flipH="1">
            <a:off x="6158536" y="6400799"/>
            <a:ext cx="6033460"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12064"/>
            <a:ext cx="10844784" cy="1170432"/>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BC6A79F2-1363-2482-D116-A2760202AE87}"/>
              </a:ext>
            </a:extLst>
          </p:cNvPr>
          <p:cNvSpPr>
            <a:spLocks noGrp="1"/>
          </p:cNvSpPr>
          <p:nvPr>
            <p:ph type="pic" sz="quarter" idx="15" hasCustomPrompt="1"/>
          </p:nvPr>
        </p:nvSpPr>
        <p:spPr>
          <a:xfrm>
            <a:off x="731520" y="1984247"/>
            <a:ext cx="6214110" cy="3879839"/>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699959" y="1984248"/>
            <a:ext cx="3876346" cy="3879839"/>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3DAA390-4D48-496D-9CF9-AA47EC8054B6}"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808319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CAF72-A322-2B88-2E9E-10B288C8315E}"/>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2EF993-7F0D-4ECF-FD85-4AAFAAAF91C6}"/>
              </a:ext>
            </a:extLst>
          </p:cNvPr>
          <p:cNvSpPr/>
          <p:nvPr/>
        </p:nvSpPr>
        <p:spPr>
          <a:xfrm rot="10800000" flipH="1">
            <a:off x="0" y="4571999"/>
            <a:ext cx="12192003" cy="2286219"/>
          </a:xfrm>
          <a:prstGeom prst="rect">
            <a:avLst/>
          </a:prstGeom>
          <a:gradFill>
            <a:gsLst>
              <a:gs pos="0">
                <a:srgbClr val="FF907A"/>
              </a:gs>
              <a:gs pos="100000">
                <a:srgbClr val="DA002F"/>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C6D141E1-516D-D7D9-7CAC-EBABCB077CDD}"/>
              </a:ext>
            </a:extLst>
          </p:cNvPr>
          <p:cNvSpPr/>
          <p:nvPr/>
        </p:nvSpPr>
        <p:spPr>
          <a:xfrm rot="10800000" flipH="1">
            <a:off x="4038600" y="4571779"/>
            <a:ext cx="8151938" cy="2286329"/>
          </a:xfrm>
          <a:prstGeom prst="rect">
            <a:avLst/>
          </a:prstGeom>
          <a:gradFill>
            <a:gsLst>
              <a:gs pos="0">
                <a:srgbClr val="FF5076">
                  <a:alpha val="0"/>
                </a:srgbClr>
              </a:gs>
              <a:gs pos="99000">
                <a:srgbClr val="91049C">
                  <a:alpha val="81961"/>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Shape 10">
            <a:extLst>
              <a:ext uri="{FF2B5EF4-FFF2-40B4-BE49-F238E27FC236}">
                <a16:creationId xmlns:a16="http://schemas.microsoft.com/office/drawing/2014/main" id="{D973ECF1-2707-D092-89EA-AC6D4B79E56F}"/>
              </a:ext>
            </a:extLst>
          </p:cNvPr>
          <p:cNvSpPr/>
          <p:nvPr/>
        </p:nvSpPr>
        <p:spPr>
          <a:xfrm rot="14834054">
            <a:off x="3015414" y="2996601"/>
            <a:ext cx="2352194" cy="3826944"/>
          </a:xfrm>
          <a:custGeom>
            <a:avLst/>
            <a:gdLst>
              <a:gd name="connsiteX0" fmla="*/ 2352194 w 2352194"/>
              <a:gd name="connsiteY0" fmla="*/ 8624 h 3826944"/>
              <a:gd name="connsiteX1" fmla="*/ 749804 w 2352194"/>
              <a:gd name="connsiteY1" fmla="*/ 3826944 h 3826944"/>
              <a:gd name="connsiteX2" fmla="*/ 566692 w 2352194"/>
              <a:gd name="connsiteY2" fmla="*/ 3648149 h 3826944"/>
              <a:gd name="connsiteX3" fmla="*/ 0 w 2352194"/>
              <a:gd name="connsiteY3" fmla="*/ 2181415 h 3826944"/>
              <a:gd name="connsiteX4" fmla="*/ 2181415 w 2352194"/>
              <a:gd name="connsiteY4" fmla="*/ 0 h 382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194" h="3826944">
                <a:moveTo>
                  <a:pt x="2352194" y="8624"/>
                </a:moveTo>
                <a:lnTo>
                  <a:pt x="749804" y="3826944"/>
                </a:lnTo>
                <a:lnTo>
                  <a:pt x="566692" y="3648149"/>
                </a:lnTo>
                <a:cubicBezTo>
                  <a:pt x="214596" y="3260758"/>
                  <a:pt x="0" y="2746147"/>
                  <a:pt x="0" y="2181415"/>
                </a:cubicBezTo>
                <a:cubicBezTo>
                  <a:pt x="0" y="976653"/>
                  <a:pt x="976652" y="0"/>
                  <a:pt x="2181415" y="0"/>
                </a:cubicBezTo>
                <a:close/>
              </a:path>
            </a:pathLst>
          </a:custGeom>
          <a:gradFill>
            <a:gsLst>
              <a:gs pos="0">
                <a:srgbClr val="FFBCAF">
                  <a:alpha val="33725"/>
                </a:srgbClr>
              </a:gs>
              <a:gs pos="100000">
                <a:srgbClr val="FF907A">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F09FDFDA-46A6-DCC7-FA34-612FC4BF8109}"/>
              </a:ext>
            </a:extLst>
          </p:cNvPr>
          <p:cNvSpPr/>
          <p:nvPr/>
        </p:nvSpPr>
        <p:spPr>
          <a:xfrm flipH="1">
            <a:off x="3047998" y="4571999"/>
            <a:ext cx="9143999" cy="1841109"/>
          </a:xfrm>
          <a:prstGeom prst="rect">
            <a:avLst/>
          </a:prstGeom>
          <a:gradFill>
            <a:gsLst>
              <a:gs pos="0">
                <a:srgbClr val="FF411C">
                  <a:alpha val="29804"/>
                </a:srgbClr>
              </a:gs>
              <a:gs pos="78000">
                <a:srgbClr val="DA002F">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bg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bg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bg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bg1"/>
                </a:solidFill>
              </a:defRPr>
            </a:lvl1pPr>
          </a:lstStyle>
          <a:p>
            <a:fld id="{8EC5E238-6443-4E66-ABD7-AFE41A3FA712}" type="datetime2">
              <a:rPr lang="en-US" smtClean="0"/>
              <a:t>Tuesday, February 3,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44916747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E99FD1-4C4F-942E-5C24-C7F30C3E106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093A5D-CF9E-656F-6E4D-BBE26617BBEC}"/>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D037C8-31EA-E42D-7880-3FC907A897D8}"/>
              </a:ext>
            </a:extLst>
          </p:cNvPr>
          <p:cNvSpPr/>
          <p:nvPr/>
        </p:nvSpPr>
        <p:spPr>
          <a:xfrm flipH="1">
            <a:off x="4380987" y="6400799"/>
            <a:ext cx="7811009"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63F89BF-AB4A-41EB-BD3C-EE6397432347}"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04893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75F419-3BE9-4269-E538-DB069E0C329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EA2F20-DFC9-8EAE-10DC-BC89113C2D4F}"/>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4C5968-63F8-AF79-49F2-4D9E9C22DD6B}"/>
              </a:ext>
            </a:extLst>
          </p:cNvPr>
          <p:cNvSpPr/>
          <p:nvPr/>
        </p:nvSpPr>
        <p:spPr>
          <a:xfrm flipH="1">
            <a:off x="3626812" y="6400799"/>
            <a:ext cx="8565184"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704088"/>
            <a:ext cx="2895292" cy="1581912"/>
          </a:xfrm>
        </p:spPr>
        <p:txBody>
          <a:bodyPr anchor="t">
            <a:normAutofit/>
          </a:bodyPr>
          <a:lstStyle>
            <a:lvl1pPr>
              <a:defRPr sz="3200"/>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4A3F22A9-E31A-48F3-DD64-8A1764532472}"/>
              </a:ext>
            </a:extLst>
          </p:cNvPr>
          <p:cNvSpPr>
            <a:spLocks noGrp="1"/>
          </p:cNvSpPr>
          <p:nvPr>
            <p:ph type="pic" sz="quarter" idx="15" hasCustomPrompt="1"/>
          </p:nvPr>
        </p:nvSpPr>
        <p:spPr>
          <a:xfrm>
            <a:off x="731520" y="2368296"/>
            <a:ext cx="2788920" cy="3429000"/>
          </a:xfrm>
          <a:blipFill>
            <a:blip r:embed="rId2">
              <a:alphaModFix amt="7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53128" y="704088"/>
            <a:ext cx="7123176" cy="5175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31C1CA1-E6E1-4903-A39F-729F30B73A81}"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033003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034161-664F-95F7-2318-8455D39DC53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9" name="Group 8">
            <a:extLst>
              <a:ext uri="{FF2B5EF4-FFF2-40B4-BE49-F238E27FC236}">
                <a16:creationId xmlns:a16="http://schemas.microsoft.com/office/drawing/2014/main" id="{02F5F8B4-8FF0-1254-0A5B-CC22084F6C2D}"/>
              </a:ext>
            </a:extLst>
          </p:cNvPr>
          <p:cNvGrpSpPr/>
          <p:nvPr/>
        </p:nvGrpSpPr>
        <p:grpSpPr>
          <a:xfrm flipH="1" flipV="1">
            <a:off x="-12756" y="2522"/>
            <a:ext cx="12217513" cy="6863044"/>
            <a:chOff x="585170" y="-169430"/>
            <a:chExt cx="12217513" cy="6863044"/>
          </a:xfrm>
        </p:grpSpPr>
        <p:sp>
          <p:nvSpPr>
            <p:cNvPr id="10" name="Rectangle 9">
              <a:extLst>
                <a:ext uri="{FF2B5EF4-FFF2-40B4-BE49-F238E27FC236}">
                  <a16:creationId xmlns:a16="http://schemas.microsoft.com/office/drawing/2014/main" id="{5B4E1ECA-F93C-A483-C4F1-29C42597B7D2}"/>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C06865F-89CC-BE15-EAA2-7DE6517391D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EAFE0B0-2261-5CA7-AE61-EDC374B643E3}"/>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F7AA7DB0-DE62-3BEE-FB72-481649D63F9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Rectangle 13">
            <a:extLst>
              <a:ext uri="{FF2B5EF4-FFF2-40B4-BE49-F238E27FC236}">
                <a16:creationId xmlns:a16="http://schemas.microsoft.com/office/drawing/2014/main" id="{B3FCEE29-6799-F2C5-729F-491AE62D49D7}"/>
              </a:ext>
            </a:extLst>
          </p:cNvPr>
          <p:cNvSpPr/>
          <p:nvPr/>
        </p:nvSpPr>
        <p:spPr>
          <a:xfrm>
            <a:off x="-18286" y="4719145"/>
            <a:ext cx="12221346" cy="214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1060704" y="4974336"/>
            <a:ext cx="10433304" cy="1444752"/>
          </a:xfrm>
        </p:spPr>
        <p:txBody>
          <a:bodyPr anchor="ctr">
            <a:normAutofit/>
          </a:bodyPr>
          <a:lstStyle>
            <a:lvl1pPr algn="ctr">
              <a:lnSpc>
                <a:spcPct val="120000"/>
              </a:lnSpc>
              <a:defRPr sz="2800" b="0" cap="all" spc="300" baseline="0">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1060704" y="704088"/>
            <a:ext cx="10661904" cy="3849624"/>
          </a:xfrm>
        </p:spPr>
        <p:txBody>
          <a:bodyPr anchor="b">
            <a:normAutofit/>
          </a:bodyPr>
          <a:lstStyle>
            <a:lvl1pPr marL="0" indent="0" algn="ctr">
              <a:buNone/>
              <a:defRPr sz="27000" b="1">
                <a:solidFill>
                  <a:schemeClr val="bg1"/>
                </a:solidFill>
                <a:latin typeface="+mj-lt"/>
              </a:defRPr>
            </a:lvl1pPr>
          </a:lstStyle>
          <a:p>
            <a:pPr lvl="0"/>
            <a:r>
              <a:rPr lang="en-US"/>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tx1"/>
                </a:solidFill>
              </a:defRPr>
            </a:lvl1pPr>
          </a:lstStyle>
          <a:p>
            <a:fld id="{09D80555-5AA0-4039-B1D1-43225C709886}" type="datetime2">
              <a:rPr lang="en-US" smtClean="0"/>
              <a:t>Tuesday, February 3, 2026</a:t>
            </a:fld>
            <a:endParaRPr lang="en-US"/>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753360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B2D57-DDE5-A73E-9F8B-DA3ACB699FF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Rectangle 14">
            <a:extLst>
              <a:ext uri="{FF2B5EF4-FFF2-40B4-BE49-F238E27FC236}">
                <a16:creationId xmlns:a16="http://schemas.microsoft.com/office/drawing/2014/main" id="{F366F834-30C7-711B-1DA9-E85C7CC17F11}"/>
              </a:ext>
            </a:extLst>
          </p:cNvPr>
          <p:cNvSpPr/>
          <p:nvPr/>
        </p:nvSpPr>
        <p:spPr>
          <a:xfrm flipH="1">
            <a:off x="18287" y="-2522"/>
            <a:ext cx="12192000" cy="6865568"/>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766A7B6-C07F-DDF6-2DA7-A25316E3DB49}"/>
              </a:ext>
            </a:extLst>
          </p:cNvPr>
          <p:cNvSpPr/>
          <p:nvPr/>
        </p:nvSpPr>
        <p:spPr>
          <a:xfrm>
            <a:off x="-7227" y="-5045"/>
            <a:ext cx="12217513" cy="6868091"/>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D61767CC-CF27-DF8F-8449-932B71E7F814}"/>
              </a:ext>
            </a:extLst>
          </p:cNvPr>
          <p:cNvSpPr/>
          <p:nvPr/>
        </p:nvSpPr>
        <p:spPr>
          <a:xfrm rot="10800000" flipH="1">
            <a:off x="429475" y="-5045"/>
            <a:ext cx="11788038"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FCDF59EC-E66B-10C0-FD29-4F5A7C07CC05}"/>
              </a:ext>
            </a:extLst>
          </p:cNvPr>
          <p:cNvSpPr/>
          <p:nvPr/>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014A4547-53B1-493D-CE90-DA2AB946D64A}"/>
              </a:ext>
            </a:extLst>
          </p:cNvPr>
          <p:cNvSpPr/>
          <p:nvPr/>
        </p:nvSpPr>
        <p:spPr>
          <a:xfrm rot="16200000">
            <a:off x="-900224" y="892997"/>
            <a:ext cx="6860522" cy="5074531"/>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2057400" y="4809744"/>
            <a:ext cx="8156448" cy="1545336"/>
          </a:xfrm>
        </p:spPr>
        <p:txBody>
          <a:bodyPr anchor="t">
            <a:normAutofit/>
          </a:bodyPr>
          <a:lstStyle>
            <a:lvl1pPr algn="ctr">
              <a:lnSpc>
                <a:spcPct val="120000"/>
              </a:lnSpc>
              <a:defRPr sz="2800" b="0" cap="all" spc="300" baseline="0">
                <a:solidFill>
                  <a:schemeClr val="bg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822960" y="603504"/>
            <a:ext cx="10543032" cy="4114800"/>
          </a:xfrm>
        </p:spPr>
        <p:txBody>
          <a:bodyPr anchor="b">
            <a:normAutofit/>
          </a:bodyPr>
          <a:lstStyle>
            <a:lvl1pPr marL="0" indent="0" algn="ctr">
              <a:buNone/>
              <a:defRPr sz="25000" b="1">
                <a:solidFill>
                  <a:schemeClr val="bg1"/>
                </a:solidFill>
                <a:latin typeface="+mj-lt"/>
              </a:defRPr>
            </a:lvl1pPr>
          </a:lstStyle>
          <a:p>
            <a:pPr lvl="0"/>
            <a:r>
              <a:rPr lang="en-US"/>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bg1"/>
                </a:solidFill>
              </a:defRPr>
            </a:lvl1pPr>
          </a:lstStyle>
          <a:p>
            <a:fld id="{A3282FB1-48E5-4F0A-9E9C-35DF3C629227}" type="datetime2">
              <a:rPr lang="en-US" smtClean="0"/>
              <a:t>Tuesday, February 3, 2026</a:t>
            </a:fld>
            <a:endParaRPr lang="en-US"/>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478781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731520" y="4809744"/>
            <a:ext cx="5897880" cy="1353312"/>
          </a:xfrm>
        </p:spPr>
        <p:txBody>
          <a:bodyPr vert="horz" lIns="91440" tIns="45720" rIns="91440" bIns="45720" rtlCol="0" anchor="t">
            <a:normAutofit/>
          </a:bodyPr>
          <a:lstStyle>
            <a:lvl1pPr>
              <a:lnSpc>
                <a:spcPct val="120000"/>
              </a:lnSpc>
              <a:defRPr lang="en-US" sz="2800" b="0" dirty="0">
                <a:latin typeface="+mn-lt"/>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731520" y="603504"/>
            <a:ext cx="10863072" cy="4206240"/>
          </a:xfrm>
        </p:spPr>
        <p:txBody>
          <a:bodyPr vert="horz" lIns="91440" tIns="45720" rIns="91440" bIns="45720" rtlCol="0" anchor="b">
            <a:normAutofit/>
          </a:bodyPr>
          <a:lstStyle>
            <a:lvl1pPr marL="0" indent="0">
              <a:buNone/>
              <a:defRPr lang="en-US" sz="27800" b="1" dirty="0">
                <a:latin typeface="+mj-lt"/>
              </a:defRPr>
            </a:lvl1pPr>
          </a:lstStyle>
          <a:p>
            <a:pPr lvl="0"/>
            <a:r>
              <a:rPr lang="en-US"/>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bg1"/>
                </a:solidFill>
              </a:defRPr>
            </a:lvl1pPr>
          </a:lstStyle>
          <a:p>
            <a:fld id="{E0149A69-19C1-4748-AF82-9FE4A85BF936}" type="datetime2">
              <a:rPr lang="en-US" smtClean="0"/>
              <a:t>Tuesday, February 3, 2026</a:t>
            </a:fld>
            <a:endParaRPr lang="en-US"/>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915286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AFD00E-68E4-2C52-ADE7-B3CCEEF5D30D}"/>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A70C64-A82F-539E-FA22-E9EDFA88F0CB}"/>
              </a:ext>
            </a:extLst>
          </p:cNvPr>
          <p:cNvSpPr/>
          <p:nvPr/>
        </p:nvSpPr>
        <p:spPr>
          <a:xfrm flipH="1">
            <a:off x="-1"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B51035-B1FE-075C-1780-50D3B30B2326}"/>
              </a:ext>
            </a:extLst>
          </p:cNvPr>
          <p:cNvSpPr/>
          <p:nvPr/>
        </p:nvSpPr>
        <p:spPr>
          <a:xfrm flipH="1">
            <a:off x="-6"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1594AB-F53B-583B-B352-D96F6BEA3EAE}"/>
              </a:ext>
            </a:extLst>
          </p:cNvPr>
          <p:cNvSpPr/>
          <p:nvPr/>
        </p:nvSpPr>
        <p:spPr>
          <a:xfrm rot="5400000" flipH="1">
            <a:off x="-1890835"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16DC94B-3BDB-1A55-CF02-E0ACF543DF06}"/>
              </a:ext>
            </a:extLst>
          </p:cNvPr>
          <p:cNvSpPr/>
          <p:nvPr/>
        </p:nvSpPr>
        <p:spPr>
          <a:xfrm rot="10800000">
            <a:off x="-25" y="875999"/>
            <a:ext cx="2609262" cy="4648800"/>
          </a:xfrm>
          <a:custGeom>
            <a:avLst/>
            <a:gdLst>
              <a:gd name="connsiteX0" fmla="*/ 2324400 w 2609262"/>
              <a:gd name="connsiteY0" fmla="*/ 4648800 h 4648800"/>
              <a:gd name="connsiteX1" fmla="*/ 0 w 2609262"/>
              <a:gd name="connsiteY1" fmla="*/ 2324400 h 4648800"/>
              <a:gd name="connsiteX2" fmla="*/ 2324400 w 2609262"/>
              <a:gd name="connsiteY2" fmla="*/ 0 h 4648800"/>
              <a:gd name="connsiteX3" fmla="*/ 2562056 w 2609262"/>
              <a:gd name="connsiteY3" fmla="*/ 12001 h 4648800"/>
              <a:gd name="connsiteX4" fmla="*/ 2609262 w 2609262"/>
              <a:gd name="connsiteY4" fmla="*/ 19205 h 4648800"/>
              <a:gd name="connsiteX5" fmla="*/ 2609262 w 2609262"/>
              <a:gd name="connsiteY5" fmla="*/ 4629595 h 4648800"/>
              <a:gd name="connsiteX6" fmla="*/ 2562056 w 2609262"/>
              <a:gd name="connsiteY6" fmla="*/ 4636799 h 4648800"/>
              <a:gd name="connsiteX7" fmla="*/ 2324400 w 2609262"/>
              <a:gd name="connsiteY7" fmla="*/ 4648800 h 46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9262" h="4648800">
                <a:moveTo>
                  <a:pt x="2324400" y="4648800"/>
                </a:moveTo>
                <a:cubicBezTo>
                  <a:pt x="1040669" y="4648800"/>
                  <a:pt x="0" y="3608131"/>
                  <a:pt x="0" y="2324400"/>
                </a:cubicBezTo>
                <a:cubicBezTo>
                  <a:pt x="0" y="1040669"/>
                  <a:pt x="1040669" y="0"/>
                  <a:pt x="2324400" y="0"/>
                </a:cubicBezTo>
                <a:cubicBezTo>
                  <a:pt x="2404633" y="0"/>
                  <a:pt x="2483917" y="4065"/>
                  <a:pt x="2562056" y="12001"/>
                </a:cubicBezTo>
                <a:lnTo>
                  <a:pt x="2609262" y="19205"/>
                </a:lnTo>
                <a:lnTo>
                  <a:pt x="2609262" y="4629595"/>
                </a:lnTo>
                <a:lnTo>
                  <a:pt x="2562056" y="4636799"/>
                </a:lnTo>
                <a:cubicBezTo>
                  <a:pt x="2483917" y="4644735"/>
                  <a:pt x="2404633" y="4648800"/>
                  <a:pt x="2324400" y="4648800"/>
                </a:cubicBezTo>
                <a:close/>
              </a:path>
            </a:pathLst>
          </a:cu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897458" y="731520"/>
            <a:ext cx="6794097" cy="5559552"/>
          </a:xfrm>
        </p:spPr>
        <p:txBody>
          <a:bodyPr anchor="ctr">
            <a:normAutofit/>
          </a:bodyPr>
          <a:lstStyle>
            <a:lvl1pPr marL="0" indent="0">
              <a:lnSpc>
                <a:spcPct val="100000"/>
              </a:lnSpc>
              <a:buNone/>
              <a:defRPr sz="4800" b="1">
                <a:latin typeface="+mj-lt"/>
              </a:defRPr>
            </a:lvl1pPr>
            <a:lvl2pPr marL="228600" indent="0">
              <a:lnSpc>
                <a:spcPct val="100000"/>
              </a:lnSpc>
              <a:buNone/>
              <a:defRPr sz="4400" b="1">
                <a:latin typeface="+mj-lt"/>
              </a:defRPr>
            </a:lvl2pPr>
            <a:lvl3pPr marL="457200" indent="0">
              <a:lnSpc>
                <a:spcPct val="100000"/>
              </a:lnSpc>
              <a:buNone/>
              <a:defRPr sz="4000" b="1">
                <a:latin typeface="+mj-lt"/>
              </a:defRPr>
            </a:lvl3pPr>
            <a:lvl4pPr marL="685800" indent="0">
              <a:lnSpc>
                <a:spcPct val="100000"/>
              </a:lnSpc>
              <a:buNone/>
              <a:defRPr sz="3600" b="1">
                <a:latin typeface="+mj-lt"/>
              </a:defRPr>
            </a:lvl4pPr>
            <a:lvl5pPr marL="914400" indent="0">
              <a:lnSpc>
                <a:spcPct val="100000"/>
              </a:lnSpc>
              <a:buNone/>
              <a:defRPr sz="3200" b="1">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775528E2-81C6-40A8-BAF0-0F7E271EAAEB}" type="datetime2">
              <a:rPr lang="en-US" smtClean="0"/>
              <a:t>Tuesday, February 3, 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601527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20" y="978408"/>
            <a:ext cx="10177272" cy="4837176"/>
          </a:xfrm>
        </p:spPr>
        <p:txBody>
          <a:bodyPr anchor="b">
            <a:normAutofit/>
          </a:bodyPr>
          <a:lstStyle>
            <a:lvl1pPr marL="0" indent="0">
              <a:lnSpc>
                <a:spcPct val="110000"/>
              </a:lnSpc>
              <a:buNone/>
              <a:defRPr sz="4800" b="1" cap="none" spc="100" baseline="0">
                <a:latin typeface="+mj-lt"/>
              </a:defRPr>
            </a:lvl1pPr>
            <a:lvl2pPr marL="228600" indent="0">
              <a:lnSpc>
                <a:spcPct val="110000"/>
              </a:lnSpc>
              <a:buNone/>
              <a:defRPr sz="4000" b="1" cap="none" spc="100" baseline="0">
                <a:latin typeface="+mj-lt"/>
              </a:defRPr>
            </a:lvl2pPr>
            <a:lvl3pPr marL="457200" indent="0">
              <a:lnSpc>
                <a:spcPct val="110000"/>
              </a:lnSpc>
              <a:buNone/>
              <a:defRPr sz="3600" b="1" cap="none" spc="100" baseline="0">
                <a:latin typeface="+mj-lt"/>
              </a:defRPr>
            </a:lvl3pPr>
            <a:lvl4pPr marL="685800" indent="0">
              <a:lnSpc>
                <a:spcPct val="110000"/>
              </a:lnSpc>
              <a:buNone/>
              <a:defRPr sz="3200" b="1" cap="none" spc="100" baseline="0">
                <a:latin typeface="+mj-lt"/>
              </a:defRPr>
            </a:lvl4pPr>
            <a:lvl5pPr marL="914400" indent="0">
              <a:lnSpc>
                <a:spcPct val="110000"/>
              </a:lnSpc>
              <a:buNone/>
              <a:defRPr sz="2800" b="1" cap="none" spc="100" baseline="0">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EFC605F-F3B5-44D1-B7F6-31C6B11C8978}" type="datetime2">
              <a:rPr lang="en-US" smtClean="0"/>
              <a:t>Tuesday, February 3, 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552975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09A4D1-63C5-2E23-5C6B-F8AF94782183}"/>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8" name="Group 7">
            <a:extLst>
              <a:ext uri="{FF2B5EF4-FFF2-40B4-BE49-F238E27FC236}">
                <a16:creationId xmlns:a16="http://schemas.microsoft.com/office/drawing/2014/main" id="{42070271-1317-4457-72C3-9560AF9D7416}"/>
              </a:ext>
            </a:extLst>
          </p:cNvPr>
          <p:cNvGrpSpPr/>
          <p:nvPr/>
        </p:nvGrpSpPr>
        <p:grpSpPr>
          <a:xfrm flipH="1" flipV="1">
            <a:off x="-12756" y="2522"/>
            <a:ext cx="12217513" cy="6863044"/>
            <a:chOff x="585170" y="-169430"/>
            <a:chExt cx="12217513" cy="6863044"/>
          </a:xfrm>
        </p:grpSpPr>
        <p:sp>
          <p:nvSpPr>
            <p:cNvPr id="9" name="Rectangle 8">
              <a:extLst>
                <a:ext uri="{FF2B5EF4-FFF2-40B4-BE49-F238E27FC236}">
                  <a16:creationId xmlns:a16="http://schemas.microsoft.com/office/drawing/2014/main" id="{A3EA2358-7C35-E7F3-E8C3-3D28909E4016}"/>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8E347F1A-F45E-1DB5-00F2-8254D6979D4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4CF8B62-DFD0-EBF8-5BB9-282EB5B6124B}"/>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3EBCED88-F67D-F1DB-27DB-72BF0D6DDBF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Freeform: Shape 13">
            <a:extLst>
              <a:ext uri="{FF2B5EF4-FFF2-40B4-BE49-F238E27FC236}">
                <a16:creationId xmlns:a16="http://schemas.microsoft.com/office/drawing/2014/main" id="{D6EBBFD2-5112-E929-5402-0348DC2938AB}"/>
              </a:ext>
            </a:extLst>
          </p:cNvPr>
          <p:cNvSpPr/>
          <p:nvPr/>
        </p:nvSpPr>
        <p:spPr>
          <a:xfrm rot="12508972">
            <a:off x="5465204" y="1877618"/>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7069311F-FD36-C119-8B93-522F477634FB}"/>
              </a:ext>
            </a:extLst>
          </p:cNvPr>
          <p:cNvSpPr/>
          <p:nvPr/>
        </p:nvSpPr>
        <p:spPr>
          <a:xfrm flipV="1">
            <a:off x="-18286" y="-5046"/>
            <a:ext cx="12221346" cy="5094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19" y="731520"/>
            <a:ext cx="9181224" cy="3806425"/>
          </a:xfrm>
        </p:spPr>
        <p:txBody>
          <a:bodyPr anchor="t">
            <a:normAutofit/>
          </a:bodyPr>
          <a:lstStyle>
            <a:lvl1pPr marL="0" indent="0">
              <a:lnSpc>
                <a:spcPct val="110000"/>
              </a:lnSpc>
              <a:buNone/>
              <a:defRPr sz="4600" b="1" cap="none" spc="100" baseline="0">
                <a:latin typeface="+mj-lt"/>
              </a:defRPr>
            </a:lvl1pPr>
            <a:lvl2pPr marL="228600" indent="0">
              <a:lnSpc>
                <a:spcPct val="110000"/>
              </a:lnSpc>
              <a:buNone/>
              <a:defRPr sz="3600" b="1" cap="none" spc="100" baseline="0">
                <a:latin typeface="+mj-lt"/>
              </a:defRPr>
            </a:lvl2pPr>
            <a:lvl3pPr marL="457200" indent="0">
              <a:lnSpc>
                <a:spcPct val="110000"/>
              </a:lnSpc>
              <a:buNone/>
              <a:defRPr sz="3200" b="1" cap="none" spc="100" baseline="0">
                <a:latin typeface="+mj-lt"/>
              </a:defRPr>
            </a:lvl3pPr>
            <a:lvl4pPr marL="685800" indent="0">
              <a:lnSpc>
                <a:spcPct val="110000"/>
              </a:lnSpc>
              <a:buNone/>
              <a:defRPr sz="2800" b="1" cap="none" spc="100" baseline="0">
                <a:latin typeface="+mj-lt"/>
              </a:defRPr>
            </a:lvl4pPr>
            <a:lvl5pPr marL="914400" indent="0">
              <a:lnSpc>
                <a:spcPct val="110000"/>
              </a:lnSpc>
              <a:buNone/>
              <a:defRPr sz="2400" b="1" cap="none" spc="100" baseline="0">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154D5DB-B0AB-4B30-B4E2-CD0D5A147634}" type="datetime2">
              <a:rPr lang="en-US" smtClean="0"/>
              <a:t>Tuesday, February 3, 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3763594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C6A6A9-A341-BF9D-FA80-3868D42AC72B}"/>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59BFB5-5C25-0FCB-27C7-A478767CACAC}"/>
              </a:ext>
            </a:extLst>
          </p:cNvPr>
          <p:cNvSpPr/>
          <p:nvPr/>
        </p:nvSpPr>
        <p:spPr>
          <a:xfrm>
            <a:off x="1009651" y="1028701"/>
            <a:ext cx="10172700" cy="48005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B5F22C-2988-B6EC-AA0B-D03BCA1A0B45}"/>
              </a:ext>
            </a:extLst>
          </p:cNvPr>
          <p:cNvSpPr/>
          <p:nvPr/>
        </p:nvSpPr>
        <p:spPr>
          <a:xfrm rot="10800000" flipH="1">
            <a:off x="1009651" y="4853253"/>
            <a:ext cx="10172700" cy="976045"/>
          </a:xfrm>
          <a:prstGeom prst="rect">
            <a:avLst/>
          </a:prstGeom>
          <a:gradFill>
            <a:gsLst>
              <a:gs pos="0">
                <a:srgbClr val="FE4A00">
                  <a:alpha val="66667"/>
                </a:srgbClr>
              </a:gs>
              <a:gs pos="100000">
                <a:srgbClr val="9C2C97"/>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509EC5E-5DB0-5907-06E8-B18F1AE29144}"/>
              </a:ext>
            </a:extLst>
          </p:cNvPr>
          <p:cNvSpPr/>
          <p:nvPr/>
        </p:nvSpPr>
        <p:spPr>
          <a:xfrm flipH="1">
            <a:off x="1009648" y="4853256"/>
            <a:ext cx="7105652" cy="976043"/>
          </a:xfrm>
          <a:prstGeom prst="rect">
            <a:avLst/>
          </a:prstGeom>
          <a:gradFill>
            <a:gsLst>
              <a:gs pos="0">
                <a:srgbClr val="FF6753">
                  <a:alpha val="0"/>
                </a:srgbClr>
              </a:gs>
              <a:gs pos="99000">
                <a:srgbClr val="D6002E">
                  <a:alpha val="4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1499616" y="5020056"/>
            <a:ext cx="9198864" cy="649224"/>
          </a:xfrm>
        </p:spPr>
        <p:txBody>
          <a:bodyPr anchor="ctr">
            <a:normAutofit/>
          </a:bodyPr>
          <a:lstStyle>
            <a:lvl1pPr algn="ctr">
              <a:lnSpc>
                <a:spcPct val="120000"/>
              </a:lnSpc>
              <a:defRPr sz="1600" b="1" cap="all" spc="400" baseline="0">
                <a:solidFill>
                  <a:schemeClr val="bg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2020824" y="1737360"/>
            <a:ext cx="8156448" cy="2569464"/>
          </a:xfrm>
        </p:spPr>
        <p:txBody>
          <a:bodyPr anchor="ctr">
            <a:normAutofit/>
          </a:bodyPr>
          <a:lstStyle>
            <a:lvl1pPr marL="0" indent="0" algn="ctr">
              <a:lnSpc>
                <a:spcPct val="110000"/>
              </a:lnSpc>
              <a:buNone/>
              <a:defRPr sz="3500">
                <a:latin typeface="+mj-lt"/>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D579EA1B-07C3-4F43-B7BA-72BA44EE9757}" type="datetime2">
              <a:rPr lang="en-US" smtClean="0"/>
              <a:t>Tuesday, February 3, 2026</a:t>
            </a:fld>
            <a:endParaRPr lang="en-US"/>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94103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513F4-C880-287E-B00A-BD9B413CBEEB}"/>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Rectangle 3">
            <a:extLst>
              <a:ext uri="{FF2B5EF4-FFF2-40B4-BE49-F238E27FC236}">
                <a16:creationId xmlns:a16="http://schemas.microsoft.com/office/drawing/2014/main" id="{9B08A6AB-C3A8-7501-6BC6-83CFA6C0F9A3}"/>
              </a:ext>
            </a:extLst>
          </p:cNvPr>
          <p:cNvSpPr/>
          <p:nvPr/>
        </p:nvSpPr>
        <p:spPr>
          <a:xfrm>
            <a:off x="1009651" y="1028698"/>
            <a:ext cx="10172706" cy="48006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3F9668-0C20-D45C-536B-66FBB7F30C45}"/>
              </a:ext>
            </a:extLst>
          </p:cNvPr>
          <p:cNvSpPr/>
          <p:nvPr/>
        </p:nvSpPr>
        <p:spPr>
          <a:xfrm flipH="1">
            <a:off x="1009649" y="1028699"/>
            <a:ext cx="10174534" cy="4800598"/>
          </a:xfrm>
          <a:prstGeom prst="rect">
            <a:avLst/>
          </a:prstGeom>
          <a:gradFill>
            <a:gsLst>
              <a:gs pos="9000">
                <a:srgbClr val="FF9265"/>
              </a:gs>
              <a:gs pos="95000">
                <a:srgbClr val="DA002F">
                  <a:alpha val="79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C2C855-B15C-090B-5493-3D36B8A52654}"/>
              </a:ext>
            </a:extLst>
          </p:cNvPr>
          <p:cNvSpPr/>
          <p:nvPr/>
        </p:nvSpPr>
        <p:spPr>
          <a:xfrm rot="10800000" flipH="1">
            <a:off x="1005991" y="4421079"/>
            <a:ext cx="10176358" cy="1408215"/>
          </a:xfrm>
          <a:prstGeom prst="rect">
            <a:avLst/>
          </a:prstGeom>
          <a:gradFill>
            <a:gsLst>
              <a:gs pos="26000">
                <a:srgbClr val="BA0267">
                  <a:alpha val="0"/>
                </a:srgbClr>
              </a:gs>
              <a:gs pos="95000">
                <a:srgbClr val="9B3597">
                  <a:alpha val="62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1CB20-1010-8C73-0086-CAB904E4B99D}"/>
              </a:ext>
            </a:extLst>
          </p:cNvPr>
          <p:cNvSpPr/>
          <p:nvPr/>
        </p:nvSpPr>
        <p:spPr>
          <a:xfrm rot="5400000" flipH="1">
            <a:off x="3568444" y="-1531928"/>
            <a:ext cx="4800598" cy="9921854"/>
          </a:xfrm>
          <a:prstGeom prst="rect">
            <a:avLst/>
          </a:prstGeom>
          <a:gradFill>
            <a:gsLst>
              <a:gs pos="22000">
                <a:srgbClr val="A60296">
                  <a:alpha val="49000"/>
                </a:srgbClr>
              </a:gs>
              <a:gs pos="99000">
                <a:srgbClr val="DA002F">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1792224" y="4736592"/>
            <a:ext cx="8349303" cy="795528"/>
          </a:xfrm>
        </p:spPr>
        <p:txBody>
          <a:bodyPr vert="horz" lIns="91440" tIns="45720" rIns="91440" bIns="45720" rtlCol="0" anchor="ctr">
            <a:normAutofit/>
          </a:bodyPr>
          <a:lstStyle>
            <a:lvl1pPr>
              <a:lnSpc>
                <a:spcPct val="120000"/>
              </a:lnSpc>
              <a:defRPr lang="en-US" sz="2200" cap="all" spc="400" baseline="0" dirty="0">
                <a:solidFill>
                  <a:schemeClr val="bg1"/>
                </a:solidFill>
              </a:defRPr>
            </a:lvl1pPr>
          </a:lstStyle>
          <a:p>
            <a:pPr lvl="0"/>
            <a:r>
              <a:rPr lang="en-US"/>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1655064" y="1481328"/>
            <a:ext cx="8001000" cy="2752344"/>
          </a:xfrm>
        </p:spPr>
        <p:txBody>
          <a:bodyPr vert="horz" lIns="91440" tIns="45720" rIns="91440" bIns="45720" rtlCol="0" anchor="ctr">
            <a:normAutofit/>
          </a:bodyPr>
          <a:lstStyle>
            <a:lvl1pPr marL="128016" indent="-137160">
              <a:lnSpc>
                <a:spcPct val="110000"/>
              </a:lnSpc>
              <a:buNone/>
              <a:defRPr lang="en-US" sz="3200" dirty="0">
                <a:solidFill>
                  <a:schemeClr val="bg1"/>
                </a:solidFill>
                <a:latin typeface="+mj-lt"/>
              </a:defRPr>
            </a:lvl1pPr>
          </a:lstStyle>
          <a:p>
            <a:pPr lvl="0"/>
            <a:r>
              <a:rPr lang="en-US"/>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B7C3807E-EE2A-4FC6-9EE1-019AAE762D48}" type="datetime2">
              <a:rPr lang="en-US" smtClean="0"/>
              <a:t>Tuesday, February 3, 2026</a:t>
            </a:fld>
            <a:endParaRPr lang="en-US"/>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09136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2DD7BB-25B8-B7A3-8E13-EDE8E1090689}"/>
              </a:ext>
            </a:extLst>
          </p:cNvPr>
          <p:cNvSpPr/>
          <p:nvPr/>
        </p:nvSpPr>
        <p:spPr>
          <a:xfrm rot="10800000" flipH="1">
            <a:off x="0" y="0"/>
            <a:ext cx="6096000" cy="6868461"/>
          </a:xfrm>
          <a:prstGeom prst="rect">
            <a:avLst/>
          </a:prstGeom>
          <a:gradFill>
            <a:gsLst>
              <a:gs pos="0">
                <a:srgbClr val="FE4A00">
                  <a:alpha val="65882"/>
                </a:srgbClr>
              </a:gs>
              <a:gs pos="100000">
                <a:srgbClr val="A6025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FB6C05D2-D53F-950D-185E-08B200EEFEB9}"/>
              </a:ext>
            </a:extLst>
          </p:cNvPr>
          <p:cNvSpPr/>
          <p:nvPr/>
        </p:nvSpPr>
        <p:spPr>
          <a:xfrm rot="10800000" flipH="1">
            <a:off x="-18287" y="4582455"/>
            <a:ext cx="6114286" cy="2275539"/>
          </a:xfrm>
          <a:prstGeom prst="rect">
            <a:avLst/>
          </a:prstGeom>
          <a:gradFill>
            <a:gsLst>
              <a:gs pos="0">
                <a:srgbClr val="DA002F">
                  <a:alpha val="0"/>
                </a:srgbClr>
              </a:gs>
              <a:gs pos="99000">
                <a:srgbClr val="92248E">
                  <a:alpha val="2666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BC0AF5C2-3AA9-7510-308E-9D21678F7EFC}"/>
              </a:ext>
            </a:extLst>
          </p:cNvPr>
          <p:cNvSpPr/>
          <p:nvPr/>
        </p:nvSpPr>
        <p:spPr>
          <a:xfrm rot="5400000" flipH="1">
            <a:off x="-148955" y="532365"/>
            <a:ext cx="6878924" cy="5814190"/>
          </a:xfrm>
          <a:prstGeom prst="rect">
            <a:avLst/>
          </a:prstGeom>
          <a:gradFill>
            <a:gsLst>
              <a:gs pos="0">
                <a:srgbClr val="FE4A00">
                  <a:alpha val="0"/>
                </a:srgbClr>
              </a:gs>
              <a:gs pos="100000">
                <a:srgbClr val="A60296">
                  <a:alpha val="38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a:extLst>
              <a:ext uri="{FF2B5EF4-FFF2-40B4-BE49-F238E27FC236}">
                <a16:creationId xmlns:a16="http://schemas.microsoft.com/office/drawing/2014/main" id="{13D13448-08C3-4231-6CCA-F17E4C608199}"/>
              </a:ext>
            </a:extLst>
          </p:cNvPr>
          <p:cNvSpPr/>
          <p:nvPr/>
        </p:nvSpPr>
        <p:spPr>
          <a:xfrm rot="10800000">
            <a:off x="949046" y="1319084"/>
            <a:ext cx="4648799" cy="4648799"/>
          </a:xfrm>
          <a:prstGeom prst="ellipse">
            <a:avLst/>
          </a:pr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941832"/>
            <a:ext cx="4626864" cy="3209544"/>
          </a:xfrm>
        </p:spPr>
        <p:txBody>
          <a:bodyPr vert="horz" lIns="91440" tIns="45720" rIns="91440" bIns="45720" rtlCol="0" anchor="b">
            <a:normAutofit/>
          </a:bodyPr>
          <a:lstStyle>
            <a:lvl1pPr>
              <a:defRPr lang="en-US" sz="3600" cap="all" spc="700" baseline="0" dirty="0">
                <a:solidFill>
                  <a:schemeClr val="bg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74336"/>
            <a:ext cx="4626864" cy="1453896"/>
          </a:xfrm>
        </p:spPr>
        <p:txBody>
          <a:bodyPr vert="horz" lIns="91440" tIns="45720" rIns="91440" bIns="45720" rtlCol="0" anchor="ctr">
            <a:normAutofit/>
          </a:bodyPr>
          <a:lstStyle>
            <a:lvl1pPr marL="0" indent="0">
              <a:buNone/>
              <a:defRPr lang="en-US" cap="all" spc="400" baseline="0" dirty="0">
                <a:solidFill>
                  <a:schemeClr val="bg1"/>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31520" y="6455664"/>
            <a:ext cx="4096512" cy="365760"/>
          </a:xfrm>
        </p:spPr>
        <p:txBody>
          <a:bodyPr/>
          <a:lstStyle>
            <a:lvl1pPr algn="l">
              <a:defRPr>
                <a:solidFill>
                  <a:schemeClr val="bg1"/>
                </a:solidFill>
              </a:defRPr>
            </a:lvl1pPr>
          </a:lstStyle>
          <a:p>
            <a:fld id="{F2D689D1-54B3-41D9-B112-32329B9B3CC6}"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809744" y="6455664"/>
            <a:ext cx="548640" cy="365760"/>
          </a:xfrm>
        </p:spPr>
        <p:txBody>
          <a:bodyPr/>
          <a:lstStyle>
            <a:lvl1pPr>
              <a:defRPr>
                <a:solidFill>
                  <a:schemeClr val="bg1"/>
                </a:solidFill>
              </a:defRPr>
            </a:lvl1pPr>
          </a:lstStyle>
          <a:p>
            <a:fld id="{CC057153-B650-4DEB-B370-79DDCFDCE934}" type="slidenum">
              <a:rPr lang="en-US" smtClean="0"/>
              <a:pPr/>
              <a:t>‹Nº›</a:t>
            </a:fld>
            <a:endParaRPr lang="en-US"/>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hasCustomPrompt="1"/>
          </p:nvPr>
        </p:nvSpPr>
        <p:spPr>
          <a:xfrm>
            <a:off x="6092952" y="0"/>
            <a:ext cx="6099048" cy="6858000"/>
          </a:xfrm>
          <a:blipFill>
            <a:blip r:embed="rId2">
              <a:alphaModFix amt="70000"/>
            </a:blip>
            <a:stretch>
              <a:fillRect/>
            </a:stretch>
          </a:blipFill>
        </p:spPr>
        <p:txBody>
          <a:bodyPr/>
          <a:lstStyle>
            <a:lvl1pPr marL="0" indent="0">
              <a:buNone/>
              <a:defRPr/>
            </a:lvl1pPr>
          </a:lstStyle>
          <a:p>
            <a:r>
              <a:rPr lang="en-US"/>
              <a:t>.</a:t>
            </a:r>
          </a:p>
        </p:txBody>
      </p:sp>
    </p:spTree>
    <p:extLst>
      <p:ext uri="{BB962C8B-B14F-4D97-AF65-F5344CB8AC3E}">
        <p14:creationId xmlns:p14="http://schemas.microsoft.com/office/powerpoint/2010/main" val="109356986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9A9201-705F-55B6-3F46-D68411A32E2A}"/>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4BBA50-2898-3426-D749-CD2833395810}"/>
              </a:ext>
            </a:extLst>
          </p:cNvPr>
          <p:cNvSpPr/>
          <p:nvPr/>
        </p:nvSpPr>
        <p:spPr>
          <a:xfrm>
            <a:off x="1009651" y="1028701"/>
            <a:ext cx="10172700" cy="4800598"/>
          </a:xfrm>
          <a:prstGeom prst="rect">
            <a:avLst/>
          </a:prstGeom>
          <a:solidFill>
            <a:srgbClr val="FFFFFF"/>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6BEDF5-EA71-E3BD-29EA-A8A58B1227EE}"/>
              </a:ext>
            </a:extLst>
          </p:cNvPr>
          <p:cNvSpPr/>
          <p:nvPr/>
        </p:nvSpPr>
        <p:spPr>
          <a:xfrm flipH="1">
            <a:off x="8115303" y="1028698"/>
            <a:ext cx="3086100" cy="4800599"/>
          </a:xfrm>
          <a:prstGeom prst="rect">
            <a:avLst/>
          </a:prstGeom>
          <a:gradFill>
            <a:gsLst>
              <a:gs pos="0">
                <a:srgbClr val="FE4A00">
                  <a:alpha val="81000"/>
                </a:srgbClr>
              </a:gs>
              <a:gs pos="100000">
                <a:srgbClr val="9C2C97"/>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2ABA6F75-CEBF-CDAC-9F4B-3C794F813211}"/>
              </a:ext>
            </a:extLst>
          </p:cNvPr>
          <p:cNvSpPr/>
          <p:nvPr/>
        </p:nvSpPr>
        <p:spPr>
          <a:xfrm rot="10800000" flipH="1">
            <a:off x="8124832" y="1028696"/>
            <a:ext cx="3076572" cy="3584648"/>
          </a:xfrm>
          <a:prstGeom prst="rect">
            <a:avLst/>
          </a:prstGeom>
          <a:gradFill>
            <a:gsLst>
              <a:gs pos="0">
                <a:srgbClr val="FF6753">
                  <a:alpha val="0"/>
                </a:srgbClr>
              </a:gs>
              <a:gs pos="99000">
                <a:srgbClr val="D6002E">
                  <a:alpha val="44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8531352" y="1792224"/>
            <a:ext cx="2322576" cy="3465576"/>
          </a:xfrm>
        </p:spPr>
        <p:txBody>
          <a:bodyPr anchor="ctr">
            <a:normAutofit/>
          </a:bodyPr>
          <a:lstStyle>
            <a:lvl1pPr algn="ctr">
              <a:lnSpc>
                <a:spcPct val="120000"/>
              </a:lnSpc>
              <a:defRPr sz="1600" b="0" cap="all" spc="400" baseline="0">
                <a:solidFill>
                  <a:schemeClr val="bg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1737360" y="1399032"/>
            <a:ext cx="5751576" cy="4041648"/>
          </a:xfrm>
        </p:spPr>
        <p:txBody>
          <a:bodyPr vert="horz" lIns="91440" tIns="45720" rIns="91440" bIns="45720" rtlCol="0" anchor="ctr">
            <a:normAutofit/>
          </a:bodyPr>
          <a:lstStyle>
            <a:lvl1pPr marL="182880" indent="-182880">
              <a:lnSpc>
                <a:spcPct val="110000"/>
              </a:lnSpc>
              <a:spcBef>
                <a:spcPts val="0"/>
              </a:spcBef>
              <a:buNone/>
              <a:defRPr lang="en-US" sz="3400" b="1" dirty="0">
                <a:latin typeface="+mj-lt"/>
              </a:defRPr>
            </a:lvl1pPr>
          </a:lstStyle>
          <a:p>
            <a:pPr lvl="0"/>
            <a:r>
              <a:rPr lang="en-US"/>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993F7370-1EC1-45B2-A4ED-6E75D0D33CB2}" type="datetime2">
              <a:rPr lang="en-US" smtClean="0"/>
              <a:t>Tuesday, February 3, 2026</a:t>
            </a:fld>
            <a:endParaRPr lang="en-US"/>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299484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1" y="294248"/>
            <a:ext cx="10844784" cy="958480"/>
          </a:xfrm>
        </p:spPr>
        <p:txBody>
          <a:body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731521" y="1563624"/>
            <a:ext cx="5074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501384" y="1563624"/>
            <a:ext cx="5074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4DB88F3-C7E5-4A3A-8622-BE18DF2C9CD0}"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37868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731520" y="292608"/>
            <a:ext cx="10844784" cy="960120"/>
          </a:xfrm>
        </p:spPr>
        <p:txBody>
          <a:bodyPr/>
          <a:lstStyle/>
          <a:p>
            <a:r>
              <a:rPr lang="en-US"/>
              <a:t>Click to edit Master title style</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3107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731520" y="2020888"/>
            <a:ext cx="5074920" cy="4114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138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500622" y="2020888"/>
            <a:ext cx="5074920" cy="4114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8B58457-C0B1-48D7-AA49-8444851E001C}" type="datetime2">
              <a:rPr lang="en-US" smtClean="0"/>
              <a:t>Tuesday, February 3, 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294780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31520" y="292608"/>
            <a:ext cx="9985248" cy="96012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5E425F8A-070F-4C2E-8BEF-7769438DDE34}" type="datetime2">
              <a:rPr lang="en-US" smtClean="0"/>
              <a:t>Tuesday, February 3, 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983598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682FA0DE-C1EF-4C95-BCFB-EDA7D552732F}" type="datetime2">
              <a:rPr lang="en-US" smtClean="0"/>
              <a:t>Tuesday, February 3, 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016116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31520" y="553616"/>
            <a:ext cx="3595634" cy="1757505"/>
          </a:xfrm>
        </p:spPr>
        <p:txBody>
          <a:bodyPr anchor="t">
            <a:normAutofit/>
          </a:bodyPr>
          <a:lstStyle>
            <a:lvl1pPr>
              <a:defRPr sz="2800"/>
            </a:lvl1pPr>
          </a:lstStyle>
          <a:p>
            <a:r>
              <a:rPr lang="en-US"/>
              <a:t>Click to edit Master title style</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31520"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39309"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2CA9131-97A4-4253-BF80-685917177C53}"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130630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31520" y="557784"/>
            <a:ext cx="3713996" cy="2212313"/>
          </a:xfrm>
        </p:spPr>
        <p:txBody>
          <a:bodyPr anchor="t">
            <a:normAutofit/>
          </a:bodyPr>
          <a:lstStyle>
            <a:lvl1pPr>
              <a:defRPr sz="3200"/>
            </a:lvl1pPr>
          </a:lstStyle>
          <a:p>
            <a:r>
              <a:rPr lang="en-US"/>
              <a:t>Click to edit Master title style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0" y="2826137"/>
            <a:ext cx="3310128" cy="3153877"/>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6E5A5D34-8853-9D0F-8F1B-90E5CC5A7D5F}"/>
              </a:ext>
            </a:extLst>
          </p:cNvPr>
          <p:cNvSpPr>
            <a:spLocks noGrp="1"/>
          </p:cNvSpPr>
          <p:nvPr>
            <p:ph type="pic" sz="quarter" idx="13" hasCustomPrompt="1"/>
          </p:nvPr>
        </p:nvSpPr>
        <p:spPr>
          <a:xfrm>
            <a:off x="5421313" y="603504"/>
            <a:ext cx="6154737" cy="5376510"/>
          </a:xfrm>
          <a:blipFill>
            <a:blip r:embed="rId2">
              <a:alphaModFix amt="70000"/>
            </a:blip>
            <a:stretch>
              <a:fillRect/>
            </a:stretch>
          </a:blipFill>
        </p:spPr>
        <p:txBody>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A2EAB38C-EAAD-4752-A6B6-9F33A31C7FA1}" type="datetime2">
              <a:rPr lang="en-US" smtClean="0"/>
              <a:t>Tuesday, February 3, 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011646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0E46A2F-19F0-DFCD-9CE3-04C79F793D8F}"/>
              </a:ext>
            </a:extLst>
          </p:cNvPr>
          <p:cNvSpPr/>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Rectangle 6">
            <a:extLst>
              <a:ext uri="{FF2B5EF4-FFF2-40B4-BE49-F238E27FC236}">
                <a16:creationId xmlns:a16="http://schemas.microsoft.com/office/drawing/2014/main" id="{C51DC8D0-ECB3-9C81-4ADA-D2C30B00B146}"/>
              </a:ext>
            </a:extLst>
          </p:cNvPr>
          <p:cNvSpPr/>
          <p:nvPr/>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9673D-65B2-D6C4-C53F-8652E7E8A8A2}"/>
              </a:ext>
            </a:extLst>
          </p:cNvPr>
          <p:cNvSpPr/>
          <p:nvPr/>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2E07E3-56CC-285D-C461-695C95F6ECD4}"/>
              </a:ext>
            </a:extLst>
          </p:cNvPr>
          <p:cNvSpPr/>
          <p:nvPr/>
        </p:nvSpPr>
        <p:spPr>
          <a:xfrm rot="10800000">
            <a:off x="8115300" y="-1"/>
            <a:ext cx="4076700" cy="3200400"/>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013C450-5422-C684-DC49-499D1A1B957B}"/>
              </a:ext>
            </a:extLst>
          </p:cNvPr>
          <p:cNvSpPr/>
          <p:nvPr/>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10881360" cy="1728216"/>
          </a:xfrm>
        </p:spPr>
        <p:txBody>
          <a:bodyPr anchor="b">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731520" y="3657600"/>
            <a:ext cx="10881360" cy="27432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770D6DD4-D4A4-4FD2-90EE-29743B49734D}"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94664272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75154-47EA-9315-F160-02DA5541D65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Rectangle 7">
            <a:extLst>
              <a:ext uri="{FF2B5EF4-FFF2-40B4-BE49-F238E27FC236}">
                <a16:creationId xmlns:a16="http://schemas.microsoft.com/office/drawing/2014/main" id="{9617130E-6216-789E-BE08-6D1E3E75622B}"/>
              </a:ext>
            </a:extLst>
          </p:cNvPr>
          <p:cNvSpPr/>
          <p:nvPr/>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499983-7B9C-7C3D-25C2-1715A4226DE4}"/>
              </a:ext>
            </a:extLst>
          </p:cNvPr>
          <p:cNvSpPr/>
          <p:nvPr/>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92B90-6109-F01B-1ABB-6BED7A1F1389}"/>
              </a:ext>
            </a:extLst>
          </p:cNvPr>
          <p:cNvSpPr/>
          <p:nvPr/>
        </p:nvSpPr>
        <p:spPr>
          <a:xfrm rot="10800000">
            <a:off x="8115300" y="-5"/>
            <a:ext cx="4076700" cy="3200404"/>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F1BDFB-261A-F796-17BC-584DAB2E77B1}"/>
              </a:ext>
            </a:extLst>
          </p:cNvPr>
          <p:cNvSpPr/>
          <p:nvPr/>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9994392" cy="1728216"/>
          </a:xfrm>
        </p:spPr>
        <p:txBody>
          <a:bodyPr anchor="b">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731520" y="3931920"/>
            <a:ext cx="9994392" cy="1806728"/>
          </a:xfrm>
        </p:spPr>
        <p:txBody>
          <a:bodyPr vert="horz" lIns="91440" tIns="45720" rIns="91440" bIns="45720" rtlCol="0">
            <a:normAutofit/>
          </a:bodyPr>
          <a:lstStyle>
            <a:lvl1pPr marL="0" indent="0">
              <a:buNone/>
              <a:defRPr lang="en-US" sz="2400" dirty="0"/>
            </a:lvl1pPr>
            <a:lvl2pPr marL="228600" indent="0">
              <a:buNone/>
              <a:defRPr lang="en-US" sz="2000" dirty="0"/>
            </a:lvl2pPr>
            <a:lvl3pPr marL="457200" indent="0">
              <a:buNone/>
              <a:defRPr lang="en-US" sz="1800" dirty="0"/>
            </a:lvl3pPr>
            <a:lvl4pPr marL="685800" indent="0">
              <a:buNone/>
              <a:defRPr lang="en-US" sz="16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D7812B7D-2375-41E3-8CF6-637C0157FD6F}"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90784967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8E3E8-0931-8EEE-FF77-1C25EBBE79AA}"/>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E0C29-D9B0-E434-079F-9F0C40DF20EC}"/>
              </a:ext>
            </a:extLst>
          </p:cNvPr>
          <p:cNvSpPr/>
          <p:nvPr/>
        </p:nvSpPr>
        <p:spPr>
          <a:xfrm rot="5400000" flipH="1">
            <a:off x="-1399562" y="1399556"/>
            <a:ext cx="6875820" cy="4076703"/>
          </a:xfrm>
          <a:prstGeom prst="rect">
            <a:avLst/>
          </a:prstGeom>
          <a:gradFill>
            <a:gsLst>
              <a:gs pos="11000">
                <a:srgbClr val="92248E"/>
              </a:gs>
              <a:gs pos="100000">
                <a:srgbClr val="FF411C">
                  <a:alpha val="8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9F604E-FEFA-3809-8244-5B72EE7BB044}"/>
              </a:ext>
            </a:extLst>
          </p:cNvPr>
          <p:cNvSpPr/>
          <p:nvPr/>
        </p:nvSpPr>
        <p:spPr>
          <a:xfrm rot="16200000">
            <a:off x="890124" y="3681875"/>
            <a:ext cx="2296453" cy="4076701"/>
          </a:xfrm>
          <a:prstGeom prst="rect">
            <a:avLst/>
          </a:prstGeom>
          <a:gradFill>
            <a:gsLst>
              <a:gs pos="0">
                <a:srgbClr val="DA002F">
                  <a:alpha val="55000"/>
                </a:srgbClr>
              </a:gs>
              <a:gs pos="100000">
                <a:srgbClr val="FF907A">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8E261-930C-6A44-A568-9DD2A88D3526}"/>
              </a:ext>
            </a:extLst>
          </p:cNvPr>
          <p:cNvSpPr/>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rgbClr val="FFDBCC">
                  <a:alpha val="0"/>
                </a:srgbClr>
              </a:gs>
              <a:gs pos="100000">
                <a:srgbClr val="FF907A">
                  <a:alpha val="30000"/>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850392"/>
            <a:ext cx="2935224" cy="3035808"/>
          </a:xfrm>
        </p:spPr>
        <p:txBody>
          <a:bodyPr vert="horz" lIns="91440" tIns="45720" rIns="91440" bIns="45720" rtlCol="0" anchor="t">
            <a:normAutofit/>
          </a:bodyPr>
          <a:lstStyle>
            <a:lvl1pPr>
              <a:defRPr lang="en-US" cap="all" spc="700" baseline="0">
                <a:solidFill>
                  <a:schemeClr val="bg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5001768"/>
            <a:ext cx="2926080" cy="1490472"/>
          </a:xfrm>
        </p:spPr>
        <p:txBody>
          <a:bodyPr vert="horz" lIns="91440" tIns="45720" rIns="91440" bIns="45720" rtlCol="0" anchor="ctr">
            <a:normAutofit/>
          </a:bodyPr>
          <a:lstStyle>
            <a:lvl1pPr marL="0" indent="0">
              <a:buNone/>
              <a:defRPr lang="en-US" sz="1600" cap="all" spc="400" baseline="0" dirty="0">
                <a:solidFill>
                  <a:schemeClr val="bg1"/>
                </a:solidFill>
                <a:latin typeface="+mj-lt"/>
              </a:defRPr>
            </a:lvl1pPr>
          </a:lstStyle>
          <a:p>
            <a:pPr lvl="0"/>
            <a:r>
              <a:rPr lang="en-US"/>
              <a:t>Click to edit Master subtitle style</a:t>
            </a:r>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a:xfrm>
            <a:off x="32004" y="6455664"/>
            <a:ext cx="548640" cy="365760"/>
          </a:xfrm>
        </p:spPr>
        <p:txBody>
          <a:bodyPr/>
          <a:lstStyle>
            <a:lvl1pPr>
              <a:defRPr>
                <a:solidFill>
                  <a:schemeClr val="bg1"/>
                </a:solidFill>
              </a:defRPr>
            </a:lvl1pPr>
          </a:lstStyle>
          <a:p>
            <a:fld id="{CC057153-B650-4DEB-B370-79DDCFDCE934}" type="slidenum">
              <a:rPr lang="en-US" smtClean="0"/>
              <a:pPr/>
              <a:t>‹Nº›</a:t>
            </a:fld>
            <a:endParaRPr lang="en-US"/>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a:xfrm>
            <a:off x="612648" y="6455664"/>
            <a:ext cx="3227832" cy="365760"/>
          </a:xfrm>
        </p:spPr>
        <p:txBody>
          <a:bodyPr/>
          <a:lstStyle>
            <a:lvl1pPr algn="l">
              <a:defRPr>
                <a:solidFill>
                  <a:schemeClr val="bg1"/>
                </a:solidFill>
              </a:defRPr>
            </a:lvl1pPr>
          </a:lstStyle>
          <a:p>
            <a:fld id="{E144AFCF-5D00-4E8A-BE78-0A3382672AA6}" type="datetime2">
              <a:rPr lang="en-US" smtClean="0"/>
              <a:t>Tuesday, February 3, 2026</a:t>
            </a:fld>
            <a:endParaRPr lang="en-US"/>
          </a:p>
        </p:txBody>
      </p:sp>
      <p:sp>
        <p:nvSpPr>
          <p:cNvPr id="15" name="Picture Placeholder 14">
            <a:extLst>
              <a:ext uri="{FF2B5EF4-FFF2-40B4-BE49-F238E27FC236}">
                <a16:creationId xmlns:a16="http://schemas.microsoft.com/office/drawing/2014/main" id="{B889FC6C-F243-CA40-35F8-13153EA5EBE9}"/>
              </a:ext>
            </a:extLst>
          </p:cNvPr>
          <p:cNvSpPr>
            <a:spLocks noGrp="1"/>
          </p:cNvSpPr>
          <p:nvPr>
            <p:ph type="pic" sz="quarter" idx="13" hasCustomPrompt="1"/>
          </p:nvPr>
        </p:nvSpPr>
        <p:spPr>
          <a:xfrm>
            <a:off x="4076700" y="0"/>
            <a:ext cx="8115300" cy="6868452"/>
          </a:xfrm>
          <a:blipFill>
            <a:blip r:embed="rId2">
              <a:alphaModFix amt="70000"/>
            </a:blip>
            <a:stretch>
              <a:fillRect/>
            </a:stretch>
          </a:blipFill>
        </p:spPr>
        <p:txBody>
          <a:bodyPr/>
          <a:lstStyle>
            <a:lvl1pPr marL="0" indent="0">
              <a:buNone/>
              <a:defRPr/>
            </a:lvl1pPr>
          </a:lstStyle>
          <a:p>
            <a:r>
              <a:rPr lang="en-US"/>
              <a:t>.</a:t>
            </a:r>
          </a:p>
        </p:txBody>
      </p:sp>
    </p:spTree>
    <p:extLst>
      <p:ext uri="{BB962C8B-B14F-4D97-AF65-F5344CB8AC3E}">
        <p14:creationId xmlns:p14="http://schemas.microsoft.com/office/powerpoint/2010/main" val="42496783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FE7F8B-D1C1-6301-75A5-2EC4374F9AF1}"/>
              </a:ext>
            </a:extLst>
          </p:cNvPr>
          <p:cNvSpPr/>
          <p:nvPr/>
        </p:nvSpPr>
        <p:spPr>
          <a:xfrm flipH="1" flipV="1">
            <a:off x="-14449" y="0"/>
            <a:ext cx="12224736"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1D8467A-A1B6-E7E6-CAD4-E63E0FE2CCCB}"/>
              </a:ext>
            </a:extLst>
          </p:cNvPr>
          <p:cNvSpPr/>
          <p:nvPr/>
        </p:nvSpPr>
        <p:spPr>
          <a:xfrm flipV="1">
            <a:off x="-7227" y="-5046"/>
            <a:ext cx="12217513" cy="686556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2A9C06E7-BC9C-2F5F-5DD1-D04EB713C63D}"/>
              </a:ext>
            </a:extLst>
          </p:cNvPr>
          <p:cNvSpPr/>
          <p:nvPr/>
        </p:nvSpPr>
        <p:spPr>
          <a:xfrm rot="10800000" flipH="1" flipV="1">
            <a:off x="-25514" y="-5045"/>
            <a:ext cx="12217514" cy="6865568"/>
          </a:xfrm>
          <a:prstGeom prst="rect">
            <a:avLst/>
          </a:prstGeom>
          <a:gradFill>
            <a:gsLst>
              <a:gs pos="0">
                <a:srgbClr val="FA0036">
                  <a:alpha val="4000"/>
                </a:srgbClr>
              </a:gs>
              <a:gs pos="99000">
                <a:schemeClr val="accent2">
                  <a:alpha val="9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985261F8-8CD8-F2E0-C386-BE6A16D95BFC}"/>
              </a:ext>
            </a:extLst>
          </p:cNvPr>
          <p:cNvSpPr/>
          <p:nvPr/>
        </p:nvSpPr>
        <p:spPr>
          <a:xfrm rot="16200000" flipH="1" flipV="1">
            <a:off x="3802775" y="-3817222"/>
            <a:ext cx="4571999" cy="12206450"/>
          </a:xfrm>
          <a:prstGeom prst="rect">
            <a:avLst/>
          </a:prstGeom>
          <a:gradFill>
            <a:gsLst>
              <a:gs pos="0">
                <a:srgbClr val="D861D4">
                  <a:alpha val="0"/>
                </a:srgbClr>
              </a:gs>
              <a:gs pos="100000">
                <a:srgbClr val="FF7037">
                  <a:alpha val="66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D3D4A82C-6849-A88D-6D57-833E9A7481B9}"/>
              </a:ext>
            </a:extLst>
          </p:cNvPr>
          <p:cNvSpPr/>
          <p:nvPr/>
        </p:nvSpPr>
        <p:spPr>
          <a:xfrm rot="13168948" flipH="1" flipV="1">
            <a:off x="1027160" y="609473"/>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55CA38-7F60-D664-4EC0-C54B60C02BCF}"/>
              </a:ext>
            </a:extLst>
          </p:cNvPr>
          <p:cNvSpPr/>
          <p:nvPr/>
        </p:nvSpPr>
        <p:spPr>
          <a:xfrm rot="5400000" flipV="1">
            <a:off x="-1913484" y="1896512"/>
            <a:ext cx="6860522" cy="3062447"/>
          </a:xfrm>
          <a:prstGeom prst="rect">
            <a:avLst/>
          </a:prstGeom>
          <a:gradFill>
            <a:gsLst>
              <a:gs pos="0">
                <a:srgbClr val="FA0036">
                  <a:alpha val="62000"/>
                </a:srgbClr>
              </a:gs>
              <a:gs pos="77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557016" y="987552"/>
            <a:ext cx="7644384" cy="2944368"/>
          </a:xfrm>
        </p:spPr>
        <p:txBody>
          <a:bodyPr vert="horz" lIns="91440" tIns="45720" rIns="91440" bIns="45720" rtlCol="0" anchor="b">
            <a:normAutofit/>
          </a:bodyPr>
          <a:lstStyle>
            <a:lvl1pPr>
              <a:defRPr lang="en-US" sz="5400" cap="all" spc="700" baseline="0">
                <a:solidFill>
                  <a:schemeClr val="bg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538728" y="5294376"/>
            <a:ext cx="7644384" cy="1078992"/>
          </a:xfrm>
        </p:spPr>
        <p:txBody>
          <a:bodyPr vert="horz" lIns="91440" tIns="45720" rIns="91440" bIns="45720" rtlCol="0" anchor="ctr">
            <a:normAutofit/>
          </a:bodyPr>
          <a:lstStyle>
            <a:lvl1pPr marL="0" indent="0">
              <a:buNone/>
              <a:defRPr lang="en-US" cap="all" spc="400" baseline="0">
                <a:solidFill>
                  <a:schemeClr val="bg1"/>
                </a:solidFill>
                <a:latin typeface="+mj-lt"/>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F3DE8AB4-3D9C-4366-A8D9-9A4F01D11121}"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15168684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344B8E2B-A9B5-DCE0-5C06-E99F762397CB}"/>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C38FEA-146D-53B3-36B0-5CBD8040636E}"/>
              </a:ext>
            </a:extLst>
          </p:cNvPr>
          <p:cNvSpPr/>
          <p:nvPr/>
        </p:nvSpPr>
        <p:spPr>
          <a:xfrm flipH="1">
            <a:off x="9143995"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84D35E-A520-CA7A-97CB-6D815AB4CC5D}"/>
              </a:ext>
            </a:extLst>
          </p:cNvPr>
          <p:cNvSpPr/>
          <p:nvPr/>
        </p:nvSpPr>
        <p:spPr>
          <a:xfrm flipH="1">
            <a:off x="9143990"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5E890B-58C1-DD36-E90B-FFF0BE0CB5CB}"/>
              </a:ext>
            </a:extLst>
          </p:cNvPr>
          <p:cNvSpPr/>
          <p:nvPr/>
        </p:nvSpPr>
        <p:spPr>
          <a:xfrm rot="5400000" flipH="1">
            <a:off x="7253161"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BCD52CC-E8F2-3220-AE19-8A482DD1F236}"/>
              </a:ext>
            </a:extLst>
          </p:cNvPr>
          <p:cNvSpPr/>
          <p:nvPr/>
        </p:nvSpPr>
        <p:spPr>
          <a:xfrm rot="12508972">
            <a:off x="7949750" y="1673989"/>
            <a:ext cx="3201591" cy="4397456"/>
          </a:xfrm>
          <a:custGeom>
            <a:avLst/>
            <a:gdLst>
              <a:gd name="connsiteX0" fmla="*/ 3201591 w 3201591"/>
              <a:gd name="connsiteY0" fmla="*/ 4296647 h 4397456"/>
              <a:gd name="connsiteX1" fmla="*/ 3007294 w 3201591"/>
              <a:gd name="connsiteY1" fmla="*/ 4346606 h 4397456"/>
              <a:gd name="connsiteX2" fmla="*/ 2502877 w 3201591"/>
              <a:gd name="connsiteY2" fmla="*/ 4397456 h 4397456"/>
              <a:gd name="connsiteX3" fmla="*/ 0 w 3201591"/>
              <a:gd name="connsiteY3" fmla="*/ 1894579 h 4397456"/>
              <a:gd name="connsiteX4" fmla="*/ 733076 w 3201591"/>
              <a:gd name="connsiteY4" fmla="*/ 124777 h 4397456"/>
              <a:gd name="connsiteX5" fmla="*/ 870365 w 3201591"/>
              <a:gd name="connsiteY5" fmla="*/ 0 h 43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591" h="4397456">
                <a:moveTo>
                  <a:pt x="3201591" y="4296647"/>
                </a:moveTo>
                <a:lnTo>
                  <a:pt x="3007294" y="4346606"/>
                </a:lnTo>
                <a:cubicBezTo>
                  <a:pt x="2844362" y="4379947"/>
                  <a:pt x="2675664" y="4397456"/>
                  <a:pt x="2502877" y="4397456"/>
                </a:cubicBezTo>
                <a:cubicBezTo>
                  <a:pt x="1120576" y="4397456"/>
                  <a:pt x="0" y="3276880"/>
                  <a:pt x="0" y="1894579"/>
                </a:cubicBezTo>
                <a:cubicBezTo>
                  <a:pt x="0" y="1203428"/>
                  <a:pt x="280144" y="577709"/>
                  <a:pt x="733076" y="124777"/>
                </a:cubicBezTo>
                <a:lnTo>
                  <a:pt x="870365" y="0"/>
                </a:lnTo>
                <a:close/>
              </a:path>
            </a:pathLst>
          </a:cu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12648"/>
            <a:ext cx="7004304" cy="3557016"/>
          </a:xfrm>
        </p:spPr>
        <p:txBody>
          <a:bodyPr vert="horz" lIns="91440" tIns="45720" rIns="91440" bIns="45720" rtlCol="0" anchor="t">
            <a:normAutofit/>
          </a:bodyPr>
          <a:lstStyle>
            <a:lvl1pPr>
              <a:defRPr lang="en-US" sz="4800" cap="all" spc="550" baseline="0"/>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vert="horz" lIns="91440" tIns="45720" rIns="91440" bIns="45720" rtlCol="0" anchor="ctr">
            <a:normAutofit/>
          </a:bodyPr>
          <a:lstStyle>
            <a:lvl1pPr marL="0" indent="0">
              <a:buNone/>
              <a:defRPr lang="en-US" cap="all" spc="400" baseline="0">
                <a:latin typeface="+mj-lt"/>
              </a:defRPr>
            </a:lvl1pPr>
          </a:lstStyle>
          <a:p>
            <a:pPr lvl="0"/>
            <a:r>
              <a:rPr lang="en-US"/>
              <a:t>Click to edit Master subtitle style</a:t>
            </a:r>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4954909" y="6455664"/>
            <a:ext cx="3472868" cy="365760"/>
          </a:xfrm>
        </p:spPr>
        <p:txBody>
          <a:bodyPr/>
          <a:lstStyle>
            <a:lvl1pPr>
              <a:defRPr>
                <a:solidFill>
                  <a:schemeClr val="tx1"/>
                </a:solidFill>
              </a:defRPr>
            </a:lvl1pPr>
          </a:lstStyle>
          <a:p>
            <a:fld id="{5259F214-985C-4E7A-8724-986944FA2171}" type="datetime2">
              <a:rPr lang="en-US" smtClean="0"/>
              <a:t>Tuesday, February 3, 2026</a:t>
            </a:fld>
            <a:endParaRPr lang="en-US"/>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a:xfrm>
            <a:off x="8409489" y="6455664"/>
            <a:ext cx="548640" cy="365760"/>
          </a:xfrm>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39841013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7CFA0-C3A1-5564-DD4B-90674874B08D}"/>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E2F783-0ED7-1F0B-219A-198549E350DD}"/>
              </a:ext>
            </a:extLst>
          </p:cNvPr>
          <p:cNvSpPr/>
          <p:nvPr/>
        </p:nvSpPr>
        <p:spPr>
          <a:xfrm>
            <a:off x="-6" y="-25866"/>
            <a:ext cx="12192005" cy="4589428"/>
          </a:xfrm>
          <a:prstGeom prst="rect">
            <a:avLst/>
          </a:prstGeom>
          <a:gradFill>
            <a:gsLst>
              <a:gs pos="8000">
                <a:srgbClr val="D861D4"/>
              </a:gs>
              <a:gs pos="100000">
                <a:srgbClr val="DA002F">
                  <a:alpha val="8500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F09062-D41B-0E2E-C1C0-F27562ED9597}"/>
              </a:ext>
            </a:extLst>
          </p:cNvPr>
          <p:cNvSpPr/>
          <p:nvPr/>
        </p:nvSpPr>
        <p:spPr>
          <a:xfrm rot="16200000">
            <a:off x="3805950" y="-3822495"/>
            <a:ext cx="4580101" cy="12191999"/>
          </a:xfrm>
          <a:prstGeom prst="rect">
            <a:avLst/>
          </a:prstGeom>
          <a:gradFill>
            <a:gsLst>
              <a:gs pos="0">
                <a:srgbClr val="FE4A00">
                  <a:alpha val="50000"/>
                </a:srgbClr>
              </a:gs>
              <a:gs pos="99000">
                <a:srgbClr val="A3299D"/>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A6D366-64E2-13D3-2734-861E811E1F1A}"/>
              </a:ext>
            </a:extLst>
          </p:cNvPr>
          <p:cNvSpPr/>
          <p:nvPr/>
        </p:nvSpPr>
        <p:spPr>
          <a:xfrm rot="10800000">
            <a:off x="8150806" y="-25872"/>
            <a:ext cx="4041192" cy="4589427"/>
          </a:xfrm>
          <a:prstGeom prst="rect">
            <a:avLst/>
          </a:prstGeom>
          <a:gradFill>
            <a:gsLst>
              <a:gs pos="0">
                <a:srgbClr val="DA002F">
                  <a:alpha val="0"/>
                </a:srgbClr>
              </a:gs>
              <a:gs pos="84000">
                <a:srgbClr val="FF907A">
                  <a:alpha val="32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E5B9BA8-AE27-B639-DB51-7E498FA9422B}"/>
              </a:ext>
            </a:extLst>
          </p:cNvPr>
          <p:cNvSpPr/>
          <p:nvPr/>
        </p:nvSpPr>
        <p:spPr>
          <a:xfrm rot="12508972">
            <a:off x="5485611" y="-1118641"/>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585216"/>
            <a:ext cx="6858000" cy="3200400"/>
          </a:xfrm>
        </p:spPr>
        <p:txBody>
          <a:bodyPr vert="horz" lIns="91440" tIns="45720" rIns="91440" bIns="45720" rtlCol="0" anchor="b">
            <a:normAutofit/>
          </a:bodyPr>
          <a:lstStyle>
            <a:lvl1pPr>
              <a:defRPr lang="en-US" sz="4800" cap="all" spc="550" baseline="0">
                <a:solidFill>
                  <a:schemeClr val="bg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vert="horz" lIns="91440" tIns="45720" rIns="91440" bIns="45720" rtlCol="0" anchor="ctr">
            <a:normAutofit/>
          </a:bodyPr>
          <a:lstStyle>
            <a:lvl1pPr marL="0" indent="0">
              <a:buNone/>
              <a:defRPr lang="en-US" cap="all" spc="400" baseline="0" dirty="0">
                <a:latin typeface="+mj-lt"/>
              </a:defRPr>
            </a:lvl1pPr>
          </a:lstStyle>
          <a:p>
            <a:pPr lvl="0"/>
            <a:r>
              <a:rPr lang="en-US"/>
              <a:t>Click to edit Master subtitle style</a:t>
            </a:r>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p:txBody>
          <a:bodyPr/>
          <a:lstStyle>
            <a:lvl1pPr>
              <a:defRPr>
                <a:solidFill>
                  <a:schemeClr val="tx1"/>
                </a:solidFill>
              </a:defRPr>
            </a:lvl1pPr>
          </a:lstStyle>
          <a:p>
            <a:fld id="{258C9C02-FCB9-44E9-9951-263455134367}" type="datetime2">
              <a:rPr lang="en-US" smtClean="0"/>
              <a:t>Tuesday, February 3, 2026</a:t>
            </a:fld>
            <a:endParaRPr lang="en-US"/>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00876502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1BDDB7-A96E-2151-63B9-28A103D980D2}"/>
              </a:ext>
            </a:extLst>
          </p:cNvPr>
          <p:cNvSpPr/>
          <p:nvPr/>
        </p:nvSpPr>
        <p:spPr>
          <a:xfrm flipH="1">
            <a:off x="-7229" y="-2522"/>
            <a:ext cx="12217516"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6DA992C5-451E-EC0E-D54A-B0AA21D57F04}"/>
              </a:ext>
            </a:extLst>
          </p:cNvPr>
          <p:cNvSpPr/>
          <p:nvPr/>
        </p:nvSpPr>
        <p:spPr>
          <a:xfrm>
            <a:off x="-7227" y="-5045"/>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5A4914C5-E872-F937-694B-9226A87D21A6}"/>
              </a:ext>
            </a:extLst>
          </p:cNvPr>
          <p:cNvSpPr/>
          <p:nvPr/>
        </p:nvSpPr>
        <p:spPr>
          <a:xfrm rot="10800000" flipH="1">
            <a:off x="7226" y="-5045"/>
            <a:ext cx="12203060" cy="6863044"/>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B2BF5D5-EB9E-9501-6A32-C2BB4C8ED6A7}"/>
              </a:ext>
            </a:extLst>
          </p:cNvPr>
          <p:cNvSpPr/>
          <p:nvPr/>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a:extLst>
              <a:ext uri="{FF2B5EF4-FFF2-40B4-BE49-F238E27FC236}">
                <a16:creationId xmlns:a16="http://schemas.microsoft.com/office/drawing/2014/main" id="{90768E01-CF59-AC8E-6819-61512B528C04}"/>
              </a:ext>
            </a:extLst>
          </p:cNvPr>
          <p:cNvSpPr/>
          <p:nvPr/>
        </p:nvSpPr>
        <p:spPr>
          <a:xfrm rot="8431052" flipH="1">
            <a:off x="1403739" y="524809"/>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6865A1-AC73-67A9-BC14-E75D3F26BDE9}"/>
              </a:ext>
            </a:extLst>
          </p:cNvPr>
          <p:cNvSpPr/>
          <p:nvPr/>
        </p:nvSpPr>
        <p:spPr>
          <a:xfrm rot="16200000">
            <a:off x="-1913484" y="1896512"/>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3657600" y="2807208"/>
            <a:ext cx="7644384" cy="3346704"/>
          </a:xfrm>
        </p:spPr>
        <p:txBody>
          <a:bodyPr anchor="t">
            <a:normAutofit/>
          </a:bodyPr>
          <a:lstStyle>
            <a:lvl1pPr>
              <a:lnSpc>
                <a:spcPct val="110000"/>
              </a:lnSpc>
              <a:defRPr sz="54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18A3F06B-6751-4328-A64C-7E682DA41140}"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‹Nº›</a:t>
            </a:fld>
            <a:endParaRPr lang="en-US"/>
          </a:p>
        </p:txBody>
      </p:sp>
    </p:spTree>
    <p:extLst>
      <p:ext uri="{BB962C8B-B14F-4D97-AF65-F5344CB8AC3E}">
        <p14:creationId xmlns:p14="http://schemas.microsoft.com/office/powerpoint/2010/main" val="340881179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3211F5-0F92-9768-CA9E-42BD20D242AD}"/>
              </a:ext>
            </a:extLst>
          </p:cNvPr>
          <p:cNvSpPr/>
          <p:nvPr/>
        </p:nvSpPr>
        <p:spPr>
          <a:xfrm rot="10800000" flipH="1">
            <a:off x="0" y="6410026"/>
            <a:ext cx="12192000" cy="448056"/>
          </a:xfrm>
          <a:prstGeom prst="rect">
            <a:avLst/>
          </a:prstGeom>
          <a:gradFill>
            <a:gsLst>
              <a:gs pos="62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965722-DE3B-A05F-AE94-E31AF26EBF9D}"/>
              </a:ext>
            </a:extLst>
          </p:cNvPr>
          <p:cNvSpPr/>
          <p:nvPr/>
        </p:nvSpPr>
        <p:spPr>
          <a:xfrm flipH="1">
            <a:off x="4076700" y="6409937"/>
            <a:ext cx="8115298" cy="448063"/>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033272" y="347472"/>
            <a:ext cx="9985248" cy="132588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033272" y="1837944"/>
            <a:ext cx="9985248" cy="4352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rot="5400000">
            <a:off x="-1581912" y="1682496"/>
            <a:ext cx="3557016" cy="36576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Sample Footer Text</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922008" y="6455664"/>
            <a:ext cx="4672584" cy="365760"/>
          </a:xfrm>
          <a:prstGeom prst="rect">
            <a:avLst/>
          </a:prstGeom>
        </p:spPr>
        <p:txBody>
          <a:bodyPr vert="horz" lIns="91440" tIns="45720" rIns="91440" bIns="45720" rtlCol="0" anchor="ctr"/>
          <a:lstStyle>
            <a:lvl1pPr algn="r">
              <a:defRPr sz="800" cap="all" spc="300" baseline="0">
                <a:solidFill>
                  <a:schemeClr val="bg1"/>
                </a:solidFill>
              </a:defRPr>
            </a:lvl1pPr>
          </a:lstStyle>
          <a:p>
            <a:fld id="{7FA31CB7-48AA-4691-B614-160E906C518A}" type="datetime2">
              <a:rPr lang="en-US" smtClean="0"/>
              <a:t>Tuesday, February 3, 2026</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76304" y="6455664"/>
            <a:ext cx="548640" cy="365760"/>
          </a:xfrm>
          <a:prstGeom prst="rect">
            <a:avLst/>
          </a:prstGeom>
        </p:spPr>
        <p:txBody>
          <a:bodyPr vert="horz" lIns="91440" tIns="45720" rIns="91440" bIns="45720" rtlCol="0" anchor="ctr"/>
          <a:lstStyle>
            <a:lvl1pPr algn="r">
              <a:defRPr sz="800" spc="200" baseline="0">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45696180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61" r:id="rId32"/>
    <p:sldLayoutId id="2147483893" r:id="rId33"/>
    <p:sldLayoutId id="2147483894" r:id="rId34"/>
    <p:sldLayoutId id="2147483895" r:id="rId35"/>
    <p:sldLayoutId id="2147483896" r:id="rId36"/>
    <p:sldLayoutId id="2147483897" r:id="rId37"/>
    <p:sldLayoutId id="2147483898" r:id="rId38"/>
    <p:sldLayoutId id="2147483899" r:id="rId39"/>
    <p:sldLayoutId id="2147483907" r:id="rId40"/>
    <p:sldLayoutId id="2147483900" r:id="rId41"/>
    <p:sldLayoutId id="2147483901" r:id="rId42"/>
    <p:sldLayoutId id="2147483902" r:id="rId43"/>
    <p:sldLayoutId id="2147483903" r:id="rId44"/>
    <p:sldLayoutId id="2147483904" r:id="rId45"/>
    <p:sldLayoutId id="2147483905" r:id="rId46"/>
    <p:sldLayoutId id="2147483906" r:id="rId47"/>
    <p:sldLayoutId id="2147483860" r:id="rId48"/>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20.jpeg"/><Relationship Id="rId1" Type="http://schemas.openxmlformats.org/officeDocument/2006/relationships/slideLayout" Target="../slideLayouts/slideLayout44.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5" Type="http://schemas.openxmlformats.org/officeDocument/2006/relationships/image" Target="../media/image49.emf"/><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9.emf"/><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pictfactory/2796367140/" TargetMode="External"/><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hyperlink" Target="https://rincondelbibliotecario.blogspot.com/2010/11/los-20-libros-mas-vendidos-de-la.html" TargetMode="External"/><Relationship Id="rId5" Type="http://schemas.openxmlformats.org/officeDocument/2006/relationships/image" Target="../media/image26.jpg"/><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794B4-EB3A-C80F-9367-38C141929CDA}"/>
              </a:ext>
            </a:extLst>
          </p:cNvPr>
          <p:cNvSpPr>
            <a:spLocks noGrp="1"/>
          </p:cNvSpPr>
          <p:nvPr>
            <p:ph type="ctrTitle"/>
          </p:nvPr>
        </p:nvSpPr>
        <p:spPr>
          <a:xfrm>
            <a:off x="5687568" y="1270535"/>
            <a:ext cx="5513832" cy="2889504"/>
          </a:xfrm>
        </p:spPr>
        <p:txBody>
          <a:bodyPr anchor="b">
            <a:normAutofit/>
          </a:bodyPr>
          <a:lstStyle/>
          <a:p>
            <a:r>
              <a:rPr lang="es-ES"/>
              <a:t>La nueva escuela mexicana</a:t>
            </a:r>
          </a:p>
        </p:txBody>
      </p:sp>
      <p:sp>
        <p:nvSpPr>
          <p:cNvPr id="3" name="Subtítulo 2">
            <a:extLst>
              <a:ext uri="{FF2B5EF4-FFF2-40B4-BE49-F238E27FC236}">
                <a16:creationId xmlns:a16="http://schemas.microsoft.com/office/drawing/2014/main" id="{90B72AE1-FD0E-16B6-B586-2FADB5639901}"/>
              </a:ext>
            </a:extLst>
          </p:cNvPr>
          <p:cNvSpPr>
            <a:spLocks noGrp="1"/>
          </p:cNvSpPr>
          <p:nvPr>
            <p:ph type="subTitle" idx="1"/>
          </p:nvPr>
        </p:nvSpPr>
        <p:spPr>
          <a:xfrm>
            <a:off x="5687568" y="4974336"/>
            <a:ext cx="5715000" cy="1481328"/>
          </a:xfrm>
        </p:spPr>
        <p:txBody>
          <a:bodyPr anchor="ctr">
            <a:normAutofit/>
          </a:bodyPr>
          <a:lstStyle/>
          <a:p>
            <a:r>
              <a:rPr lang="es-MX" b="1"/>
              <a:t>G</a:t>
            </a:r>
            <a:r>
              <a:rPr lang="es-ES" b="1" err="1"/>
              <a:t>eneralidades</a:t>
            </a:r>
            <a:r>
              <a:rPr lang="es-ES" b="1"/>
              <a:t> del plan de estudios para la educación básica 2022</a:t>
            </a:r>
          </a:p>
        </p:txBody>
      </p:sp>
      <p:pic>
        <p:nvPicPr>
          <p:cNvPr id="7" name="Marcador de posición de imagen 6" descr="Imagen que contiene Diagrama&#10;&#10;El contenido generado por IA puede ser incorrecto.">
            <a:extLst>
              <a:ext uri="{FF2B5EF4-FFF2-40B4-BE49-F238E27FC236}">
                <a16:creationId xmlns:a16="http://schemas.microsoft.com/office/drawing/2014/main" id="{FFDA7B7C-FD55-1C12-8A80-987F1D294DB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485" r="18485"/>
          <a:stretch>
            <a:fillRect/>
          </a:stretch>
        </p:blipFill>
        <p:spPr>
          <a:xfrm>
            <a:off x="0" y="0"/>
            <a:ext cx="5067300" cy="6858000"/>
          </a:xfrm>
        </p:spPr>
      </p:pic>
    </p:spTree>
    <p:extLst>
      <p:ext uri="{BB962C8B-B14F-4D97-AF65-F5344CB8AC3E}">
        <p14:creationId xmlns:p14="http://schemas.microsoft.com/office/powerpoint/2010/main" val="244737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E0403A9-C431-90BB-49C0-B76851915B06}"/>
              </a:ext>
            </a:extLst>
          </p:cNvPr>
          <p:cNvSpPr txBox="1"/>
          <p:nvPr/>
        </p:nvSpPr>
        <p:spPr>
          <a:xfrm>
            <a:off x="1250551" y="1185679"/>
            <a:ext cx="10014857" cy="3970318"/>
          </a:xfrm>
          <a:prstGeom prst="rect">
            <a:avLst/>
          </a:prstGeom>
          <a:noFill/>
        </p:spPr>
        <p:txBody>
          <a:bodyPr wrap="square">
            <a:spAutoFit/>
          </a:bodyPr>
          <a:lstStyle/>
          <a:p>
            <a:pPr algn="ctr"/>
            <a:r>
              <a:rPr lang="es-ES" sz="3600" b="0" i="0" dirty="0">
                <a:solidFill>
                  <a:srgbClr val="4B4F58"/>
                </a:solidFill>
                <a:effectLst/>
                <a:latin typeface="Helvetica" panose="020B0604020202020204" pitchFamily="34" charset="0"/>
              </a:rPr>
              <a:t>La educación debe ser pertinente y relevante para la vida de los estudiantes, proporcionando conocimientos y habilidades que puedan aplicar en su cotidianidad. </a:t>
            </a:r>
            <a:r>
              <a:rPr lang="es-ES" sz="3600" b="1" i="0" dirty="0">
                <a:solidFill>
                  <a:srgbClr val="4B4F58"/>
                </a:solidFill>
                <a:effectLst/>
                <a:latin typeface="Helvetica" panose="020B0604020202020204" pitchFamily="34" charset="0"/>
              </a:rPr>
              <a:t>Una educación pertinente ayuda a los estudiantes a comprender el mundo que les rodea y a enfrentar los retos de manera efectiva</a:t>
            </a:r>
            <a:r>
              <a:rPr lang="es-ES" sz="3600" b="0" i="0" dirty="0">
                <a:solidFill>
                  <a:srgbClr val="4B4F58"/>
                </a:solidFill>
                <a:effectLst/>
                <a:latin typeface="Helvetica" panose="020B0604020202020204" pitchFamily="34" charset="0"/>
              </a:rPr>
              <a:t>.</a:t>
            </a:r>
            <a:endParaRPr lang="es-ES" sz="3600" dirty="0"/>
          </a:p>
        </p:txBody>
      </p:sp>
    </p:spTree>
    <p:extLst>
      <p:ext uri="{BB962C8B-B14F-4D97-AF65-F5344CB8AC3E}">
        <p14:creationId xmlns:p14="http://schemas.microsoft.com/office/powerpoint/2010/main" val="1779656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1FB56-455D-62D9-17D1-75A39179C526}"/>
              </a:ext>
            </a:extLst>
          </p:cNvPr>
          <p:cNvSpPr>
            <a:spLocks noGrp="1"/>
          </p:cNvSpPr>
          <p:nvPr>
            <p:ph type="title"/>
          </p:nvPr>
        </p:nvSpPr>
        <p:spPr>
          <a:xfrm>
            <a:off x="8257468" y="359227"/>
            <a:ext cx="3273552" cy="946185"/>
          </a:xfrm>
        </p:spPr>
        <p:txBody>
          <a:bodyPr vert="horz" lIns="91440" tIns="45720" rIns="91440" bIns="45720" rtlCol="0" anchor="b">
            <a:normAutofit/>
          </a:bodyPr>
          <a:lstStyle/>
          <a:p>
            <a:r>
              <a:rPr lang="en-US" sz="2000" b="1" kern="1200">
                <a:latin typeface="+mj-lt"/>
                <a:ea typeface="+mj-ea"/>
                <a:cs typeface="+mj-cs"/>
              </a:rPr>
              <a:t>Origen y fundamentos de la Nueva Escuela Mexicana</a:t>
            </a:r>
          </a:p>
        </p:txBody>
      </p:sp>
      <p:pic>
        <p:nvPicPr>
          <p:cNvPr id="4" name="Marcador de contenido 3" descr="Clase universitaria / de instituto con estudiantes">
            <a:extLst>
              <a:ext uri="{FF2B5EF4-FFF2-40B4-BE49-F238E27FC236}">
                <a16:creationId xmlns:a16="http://schemas.microsoft.com/office/drawing/2014/main" id="{A25CB5B1-AC1B-4066-A393-28F97E5675DE}"/>
              </a:ext>
            </a:extLst>
          </p:cNvPr>
          <p:cNvPicPr>
            <a:picLocks noGrp="1" noChangeAspect="1"/>
          </p:cNvPicPr>
          <p:nvPr>
            <p:ph type="pic" sz="quarter" idx="18"/>
          </p:nvPr>
        </p:nvPicPr>
        <p:blipFill>
          <a:blip r:embed="rId3"/>
          <a:srcRect l="6901" r="12056" b="-2"/>
          <a:stretch>
            <a:fillRect/>
          </a:stretch>
        </p:blipFill>
        <p:spPr>
          <a:xfrm>
            <a:off x="-48333" y="0"/>
            <a:ext cx="7783979" cy="6411311"/>
          </a:xfrm>
        </p:spPr>
      </p:pic>
      <p:sp>
        <p:nvSpPr>
          <p:cNvPr id="5" name="CuadroTexto 4">
            <a:extLst>
              <a:ext uri="{FF2B5EF4-FFF2-40B4-BE49-F238E27FC236}">
                <a16:creationId xmlns:a16="http://schemas.microsoft.com/office/drawing/2014/main" id="{DA5CF4DA-B85E-4125-9DB3-918783BD45C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25493" y="1540574"/>
            <a:ext cx="4266487" cy="4870735"/>
          </a:xfrm>
          <a:prstGeom prst="rect">
            <a:avLst/>
          </a:prstGeom>
        </p:spPr>
        <p:txBody>
          <a:bodyPr>
            <a:normAutofit/>
          </a:bodyPr>
          <a:lstStyle/>
          <a:p>
            <a:pPr marL="0" indent="0">
              <a:lnSpc>
                <a:spcPct val="90000"/>
              </a:lnSpc>
              <a:spcBef>
                <a:spcPts val="2500"/>
              </a:spcBef>
              <a:spcAft>
                <a:spcPts val="600"/>
              </a:spcAft>
              <a:buNone/>
            </a:pPr>
            <a:r>
              <a:rPr lang="es-ES" sz="1600" b="1"/>
              <a:t>Actualización Curricular</a:t>
            </a:r>
          </a:p>
          <a:p>
            <a:pPr marL="0" lvl="1" indent="0">
              <a:lnSpc>
                <a:spcPct val="90000"/>
              </a:lnSpc>
              <a:spcBef>
                <a:spcPts val="1000"/>
              </a:spcBef>
              <a:spcAft>
                <a:spcPts val="600"/>
              </a:spcAft>
              <a:buNone/>
            </a:pPr>
            <a:r>
              <a:rPr lang="es-ES" sz="1400"/>
              <a:t>La Nueva Escuela Mexicana propone actualizar el currículo para lograr una formación integral y adaptada a los tiempos actuales.</a:t>
            </a:r>
          </a:p>
          <a:p>
            <a:pPr marL="0" indent="0">
              <a:lnSpc>
                <a:spcPct val="90000"/>
              </a:lnSpc>
              <a:spcBef>
                <a:spcPts val="2500"/>
              </a:spcBef>
              <a:spcAft>
                <a:spcPts val="600"/>
              </a:spcAft>
              <a:buNone/>
            </a:pPr>
            <a:r>
              <a:rPr lang="es-ES" sz="2000" b="1"/>
              <a:t>Valores Fundamentales</a:t>
            </a:r>
          </a:p>
          <a:p>
            <a:pPr marL="0" lvl="1" indent="0">
              <a:lnSpc>
                <a:spcPct val="90000"/>
              </a:lnSpc>
              <a:spcBef>
                <a:spcPts val="1000"/>
              </a:spcBef>
              <a:spcAft>
                <a:spcPts val="600"/>
              </a:spcAft>
              <a:buNone/>
            </a:pPr>
            <a:r>
              <a:rPr lang="es-ES" sz="1600"/>
              <a:t>Se basa en valores clave como equidad, inclusión y respeto a la diversidad cultural en la educación.</a:t>
            </a:r>
          </a:p>
          <a:p>
            <a:pPr marL="0" indent="0">
              <a:lnSpc>
                <a:spcPct val="90000"/>
              </a:lnSpc>
              <a:spcBef>
                <a:spcPts val="2500"/>
              </a:spcBef>
              <a:spcAft>
                <a:spcPts val="600"/>
              </a:spcAft>
              <a:buNone/>
            </a:pPr>
            <a:r>
              <a:rPr lang="es-ES" sz="1900" b="1"/>
              <a:t>Respuesta a Necesidades Sociales</a:t>
            </a:r>
          </a:p>
          <a:p>
            <a:pPr marL="0" lvl="1" indent="0">
              <a:lnSpc>
                <a:spcPct val="90000"/>
              </a:lnSpc>
              <a:spcBef>
                <a:spcPts val="1000"/>
              </a:spcBef>
              <a:spcAft>
                <a:spcPts val="600"/>
              </a:spcAft>
              <a:buNone/>
            </a:pPr>
            <a:r>
              <a:rPr lang="es-ES"/>
              <a:t>Busca responder a las necesidades actuales de la sociedad mexicana mediante una educación inclusiva y equitativa</a:t>
            </a:r>
            <a:r>
              <a:rPr lang="es-ES" sz="900"/>
              <a:t>.</a:t>
            </a:r>
          </a:p>
        </p:txBody>
      </p:sp>
    </p:spTree>
    <p:extLst>
      <p:ext uri="{BB962C8B-B14F-4D97-AF65-F5344CB8AC3E}">
        <p14:creationId xmlns:p14="http://schemas.microsoft.com/office/powerpoint/2010/main" val="353365221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F2E5E-5CD6-FE98-2A56-F85D5E2F58C7}"/>
              </a:ext>
            </a:extLst>
          </p:cNvPr>
          <p:cNvSpPr>
            <a:spLocks noGrp="1"/>
          </p:cNvSpPr>
          <p:nvPr>
            <p:ph type="title"/>
          </p:nvPr>
        </p:nvSpPr>
        <p:spPr>
          <a:xfrm>
            <a:off x="8311896" y="261256"/>
            <a:ext cx="3273552" cy="620485"/>
          </a:xfrm>
        </p:spPr>
        <p:txBody>
          <a:bodyPr vert="horz" lIns="91440" tIns="45720" rIns="91440" bIns="45720" rtlCol="0" anchor="b">
            <a:normAutofit/>
          </a:bodyPr>
          <a:lstStyle/>
          <a:p>
            <a:r>
              <a:rPr lang="en-US" sz="1800" b="1" kern="1200">
                <a:latin typeface="+mj-lt"/>
                <a:ea typeface="+mj-ea"/>
                <a:cs typeface="+mj-cs"/>
              </a:rPr>
              <a:t>Principios pedagógicos y enfoque educativo</a:t>
            </a:r>
          </a:p>
        </p:txBody>
      </p:sp>
      <p:pic>
        <p:nvPicPr>
          <p:cNvPr id="4" name="Marcador de contenido 3" descr="Personas en el aula">
            <a:extLst>
              <a:ext uri="{FF2B5EF4-FFF2-40B4-BE49-F238E27FC236}">
                <a16:creationId xmlns:a16="http://schemas.microsoft.com/office/drawing/2014/main" id="{9C093A39-6FF0-441B-82DD-CF0DE2926C64}"/>
              </a:ext>
            </a:extLst>
          </p:cNvPr>
          <p:cNvPicPr>
            <a:picLocks noGrp="1" noChangeAspect="1"/>
          </p:cNvPicPr>
          <p:nvPr>
            <p:ph type="pic" sz="quarter" idx="18"/>
          </p:nvPr>
        </p:nvPicPr>
        <p:blipFill>
          <a:blip r:embed="rId3"/>
          <a:srcRect l="7672" r="11286" b="-2"/>
          <a:stretch>
            <a:fillRect/>
          </a:stretch>
        </p:blipFill>
        <p:spPr>
          <a:xfrm>
            <a:off x="20" y="-1"/>
            <a:ext cx="7783979" cy="6411311"/>
          </a:xfrm>
        </p:spPr>
      </p:pic>
      <p:sp>
        <p:nvSpPr>
          <p:cNvPr id="5" name="CuadroTexto 4">
            <a:extLst>
              <a:ext uri="{FF2B5EF4-FFF2-40B4-BE49-F238E27FC236}">
                <a16:creationId xmlns:a16="http://schemas.microsoft.com/office/drawing/2014/main" id="{38E0A80E-AE15-492A-A8B5-B2AC86FE1F4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52666" y="1383355"/>
            <a:ext cx="3934533" cy="4756187"/>
          </a:xfrm>
          <a:prstGeom prst="rect">
            <a:avLst/>
          </a:prstGeom>
        </p:spPr>
        <p:txBody>
          <a:bodyPr>
            <a:normAutofit lnSpcReduction="10000"/>
          </a:bodyPr>
          <a:lstStyle/>
          <a:p>
            <a:pPr marL="0" indent="0">
              <a:lnSpc>
                <a:spcPct val="90000"/>
              </a:lnSpc>
              <a:spcBef>
                <a:spcPts val="2500"/>
              </a:spcBef>
              <a:spcAft>
                <a:spcPts val="600"/>
              </a:spcAft>
              <a:buNone/>
            </a:pPr>
            <a:r>
              <a:rPr lang="es-ES" b="1"/>
              <a:t>Aprendizaje Activo</a:t>
            </a:r>
          </a:p>
          <a:p>
            <a:pPr marL="0" lvl="1" indent="0">
              <a:lnSpc>
                <a:spcPct val="90000"/>
              </a:lnSpc>
              <a:spcBef>
                <a:spcPts val="1000"/>
              </a:spcBef>
              <a:spcAft>
                <a:spcPts val="600"/>
              </a:spcAft>
              <a:buNone/>
            </a:pPr>
            <a:r>
              <a:rPr lang="es-ES"/>
              <a:t>Se fomenta la participación de los estudiantes para mejorar la comprensión y retención del conocimiento.</a:t>
            </a:r>
          </a:p>
          <a:p>
            <a:pPr marL="0" indent="0">
              <a:lnSpc>
                <a:spcPct val="90000"/>
              </a:lnSpc>
              <a:spcBef>
                <a:spcPts val="2500"/>
              </a:spcBef>
              <a:spcAft>
                <a:spcPts val="600"/>
              </a:spcAft>
              <a:buNone/>
            </a:pPr>
            <a:r>
              <a:rPr lang="es-ES" b="1"/>
              <a:t>Desarrollo de Competencias Sociales</a:t>
            </a:r>
          </a:p>
          <a:p>
            <a:pPr marL="0" lvl="1" indent="0">
              <a:lnSpc>
                <a:spcPct val="90000"/>
              </a:lnSpc>
              <a:spcBef>
                <a:spcPts val="1000"/>
              </a:spcBef>
              <a:spcAft>
                <a:spcPts val="600"/>
              </a:spcAft>
              <a:buNone/>
            </a:pPr>
            <a:r>
              <a:rPr lang="es-ES"/>
              <a:t>Se prioriza el desarrollo de habilidades sociales y emocionales para un aprendizaje integral.</a:t>
            </a:r>
          </a:p>
          <a:p>
            <a:pPr marL="0" indent="0">
              <a:lnSpc>
                <a:spcPct val="90000"/>
              </a:lnSpc>
              <a:spcBef>
                <a:spcPts val="2500"/>
              </a:spcBef>
              <a:spcAft>
                <a:spcPts val="600"/>
              </a:spcAft>
              <a:buNone/>
            </a:pPr>
            <a:r>
              <a:rPr lang="es-ES" b="1"/>
              <a:t>Colaboración Comunitaria</a:t>
            </a:r>
          </a:p>
          <a:p>
            <a:pPr marL="0" lvl="1" indent="0">
              <a:lnSpc>
                <a:spcPct val="90000"/>
              </a:lnSpc>
              <a:spcBef>
                <a:spcPts val="1000"/>
              </a:spcBef>
              <a:spcAft>
                <a:spcPts val="600"/>
              </a:spcAft>
              <a:buNone/>
            </a:pPr>
            <a:r>
              <a:rPr lang="es-ES"/>
              <a:t>La colaboración entre estudiantes, maestros y familias es clave para el éxito educativo.</a:t>
            </a:r>
          </a:p>
        </p:txBody>
      </p:sp>
    </p:spTree>
    <p:extLst>
      <p:ext uri="{BB962C8B-B14F-4D97-AF65-F5344CB8AC3E}">
        <p14:creationId xmlns:p14="http://schemas.microsoft.com/office/powerpoint/2010/main" val="380558536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B6716D-DD11-69EF-73C3-B779CFBC9366}"/>
              </a:ext>
            </a:extLst>
          </p:cNvPr>
          <p:cNvSpPr>
            <a:spLocks noGrp="1"/>
          </p:cNvSpPr>
          <p:nvPr>
            <p:ph type="title"/>
          </p:nvPr>
        </p:nvSpPr>
        <p:spPr>
          <a:xfrm>
            <a:off x="8072410" y="361841"/>
            <a:ext cx="3273552" cy="689719"/>
          </a:xfrm>
        </p:spPr>
        <p:txBody>
          <a:bodyPr vert="horz" lIns="91440" tIns="45720" rIns="91440" bIns="45720" rtlCol="0" anchor="b">
            <a:normAutofit/>
          </a:bodyPr>
          <a:lstStyle/>
          <a:p>
            <a:r>
              <a:rPr lang="en-US" sz="2000" b="1" kern="1200">
                <a:latin typeface="+mj-lt"/>
                <a:ea typeface="+mj-ea"/>
                <a:cs typeface="+mj-cs"/>
              </a:rPr>
              <a:t>Impacto en la formación docente y el currículo</a:t>
            </a:r>
          </a:p>
        </p:txBody>
      </p:sp>
      <p:pic>
        <p:nvPicPr>
          <p:cNvPr id="4" name="Marcador de contenido 3" descr="La profesora señalando a uno de sus alumnos.  Por favor, consulta toda la educación para adultos junto con otras">
            <a:extLst>
              <a:ext uri="{FF2B5EF4-FFF2-40B4-BE49-F238E27FC236}">
                <a16:creationId xmlns:a16="http://schemas.microsoft.com/office/drawing/2014/main" id="{D86E4BD2-7EAC-471A-A791-2F6CBDFFBE0D}"/>
              </a:ext>
            </a:extLst>
          </p:cNvPr>
          <p:cNvPicPr>
            <a:picLocks noGrp="1" noChangeAspect="1"/>
          </p:cNvPicPr>
          <p:nvPr>
            <p:ph type="pic" sz="quarter" idx="18"/>
          </p:nvPr>
        </p:nvPicPr>
        <p:blipFill>
          <a:blip r:embed="rId3"/>
          <a:srcRect l="10547" r="8410" b="-2"/>
          <a:stretch>
            <a:fillRect/>
          </a:stretch>
        </p:blipFill>
        <p:spPr>
          <a:xfrm>
            <a:off x="20" y="-1"/>
            <a:ext cx="7783979" cy="6411311"/>
          </a:xfrm>
        </p:spPr>
      </p:pic>
      <p:sp>
        <p:nvSpPr>
          <p:cNvPr id="5" name="CuadroTexto 4">
            <a:extLst>
              <a:ext uri="{FF2B5EF4-FFF2-40B4-BE49-F238E27FC236}">
                <a16:creationId xmlns:a16="http://schemas.microsoft.com/office/drawing/2014/main" id="{6DAEDF86-66AC-4F4B-A790-1741852C432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072410" y="1198299"/>
            <a:ext cx="3967190" cy="5297859"/>
          </a:xfrm>
          <a:prstGeom prst="rect">
            <a:avLst/>
          </a:prstGeom>
        </p:spPr>
        <p:txBody>
          <a:bodyPr>
            <a:normAutofit fontScale="92500"/>
          </a:bodyPr>
          <a:lstStyle/>
          <a:p>
            <a:pPr marL="0" indent="0">
              <a:lnSpc>
                <a:spcPct val="90000"/>
              </a:lnSpc>
              <a:spcBef>
                <a:spcPts val="2500"/>
              </a:spcBef>
              <a:spcAft>
                <a:spcPts val="600"/>
              </a:spcAft>
              <a:buNone/>
            </a:pPr>
            <a:r>
              <a:rPr lang="es-ES" sz="2000" b="1"/>
              <a:t>Actualización de la Formación Docente</a:t>
            </a:r>
          </a:p>
          <a:p>
            <a:pPr marL="0" lvl="1" indent="0">
              <a:lnSpc>
                <a:spcPct val="90000"/>
              </a:lnSpc>
              <a:spcBef>
                <a:spcPts val="1000"/>
              </a:spcBef>
              <a:spcAft>
                <a:spcPts val="600"/>
              </a:spcAft>
              <a:buNone/>
            </a:pPr>
            <a:r>
              <a:rPr lang="es-ES" sz="2000"/>
              <a:t>Los docentes reciben capacitación para aplicar nuevas metodologías que mejoran la calidad educativa.</a:t>
            </a:r>
          </a:p>
          <a:p>
            <a:pPr marL="0" indent="0">
              <a:lnSpc>
                <a:spcPct val="90000"/>
              </a:lnSpc>
              <a:spcBef>
                <a:spcPts val="2500"/>
              </a:spcBef>
              <a:spcAft>
                <a:spcPts val="600"/>
              </a:spcAft>
              <a:buNone/>
            </a:pPr>
            <a:r>
              <a:rPr lang="es-ES" sz="2000" b="1"/>
              <a:t>Adaptación del Currículo Escolar</a:t>
            </a:r>
          </a:p>
          <a:p>
            <a:pPr marL="0" lvl="1" indent="0">
              <a:lnSpc>
                <a:spcPct val="90000"/>
              </a:lnSpc>
              <a:spcBef>
                <a:spcPts val="1000"/>
              </a:spcBef>
              <a:spcAft>
                <a:spcPts val="600"/>
              </a:spcAft>
              <a:buNone/>
            </a:pPr>
            <a:r>
              <a:rPr lang="es-ES" sz="2000"/>
              <a:t>El currículo escolar se ajusta para incluir contenidos relevantes y contextuales para México.</a:t>
            </a:r>
          </a:p>
          <a:p>
            <a:pPr marL="0" indent="0">
              <a:lnSpc>
                <a:spcPct val="90000"/>
              </a:lnSpc>
              <a:spcBef>
                <a:spcPts val="2500"/>
              </a:spcBef>
              <a:spcAft>
                <a:spcPts val="600"/>
              </a:spcAft>
              <a:buNone/>
            </a:pPr>
            <a:r>
              <a:rPr lang="es-ES" sz="2000" b="1"/>
              <a:t>Educación Inclusiva y Pertinente</a:t>
            </a:r>
          </a:p>
          <a:p>
            <a:pPr marL="0" lvl="1" indent="0">
              <a:lnSpc>
                <a:spcPct val="90000"/>
              </a:lnSpc>
              <a:spcBef>
                <a:spcPts val="1000"/>
              </a:spcBef>
              <a:spcAft>
                <a:spcPts val="600"/>
              </a:spcAft>
              <a:buNone/>
            </a:pPr>
            <a:r>
              <a:rPr lang="es-ES" sz="2000"/>
              <a:t>Se promueve una educación inclusiva que responde a las necesidades del entorno mexicano</a:t>
            </a:r>
            <a:r>
              <a:rPr lang="es-ES" sz="1100"/>
              <a:t>.</a:t>
            </a:r>
          </a:p>
        </p:txBody>
      </p:sp>
    </p:spTree>
    <p:extLst>
      <p:ext uri="{BB962C8B-B14F-4D97-AF65-F5344CB8AC3E}">
        <p14:creationId xmlns:p14="http://schemas.microsoft.com/office/powerpoint/2010/main" val="19490763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B004E94-CF3E-96BE-1FDE-C208020C8550}"/>
              </a:ext>
            </a:extLst>
          </p:cNvPr>
          <p:cNvPicPr>
            <a:picLocks noChangeAspect="1"/>
          </p:cNvPicPr>
          <p:nvPr/>
        </p:nvPicPr>
        <p:blipFill>
          <a:blip r:embed="rId2"/>
          <a:stretch>
            <a:fillRect/>
          </a:stretch>
        </p:blipFill>
        <p:spPr>
          <a:xfrm>
            <a:off x="609599" y="192471"/>
            <a:ext cx="4724399" cy="6292581"/>
          </a:xfrm>
          <a:prstGeom prst="rect">
            <a:avLst/>
          </a:prstGeom>
        </p:spPr>
      </p:pic>
      <p:sp>
        <p:nvSpPr>
          <p:cNvPr id="6" name="CuadroTexto 5">
            <a:extLst>
              <a:ext uri="{FF2B5EF4-FFF2-40B4-BE49-F238E27FC236}">
                <a16:creationId xmlns:a16="http://schemas.microsoft.com/office/drawing/2014/main" id="{5A8AD8B0-4E78-8751-F55E-FFE637C5E606}"/>
              </a:ext>
            </a:extLst>
          </p:cNvPr>
          <p:cNvSpPr txBox="1"/>
          <p:nvPr/>
        </p:nvSpPr>
        <p:spPr>
          <a:xfrm>
            <a:off x="5606142" y="1418878"/>
            <a:ext cx="3102431" cy="4616648"/>
          </a:xfrm>
          <a:prstGeom prst="rect">
            <a:avLst/>
          </a:prstGeom>
          <a:noFill/>
        </p:spPr>
        <p:txBody>
          <a:bodyPr wrap="square">
            <a:spAutoFit/>
          </a:bodyPr>
          <a:lstStyle/>
          <a:p>
            <a:r>
              <a:rPr lang="es-MX" b="1" cap="none" spc="0">
                <a:effectLst>
                  <a:outerShdw blurRad="38100" dist="38100" dir="2700000" algn="tl">
                    <a:srgbClr val="000000">
                      <a:alpha val="43137"/>
                    </a:srgbClr>
                  </a:outerShdw>
                </a:effectLst>
              </a:rPr>
              <a:t>INTEGRACIÓN CURRICULAR</a:t>
            </a:r>
          </a:p>
          <a:p>
            <a:endParaRPr lang="es-MX" b="1">
              <a:effectLst>
                <a:outerShdw blurRad="38100" dist="38100" dir="2700000" algn="tl">
                  <a:srgbClr val="000000">
                    <a:alpha val="43137"/>
                  </a:srgbClr>
                </a:outerShdw>
              </a:effectLst>
            </a:endParaRPr>
          </a:p>
          <a:p>
            <a:endParaRPr lang="es-MX" b="1">
              <a:effectLst>
                <a:outerShdw blurRad="38100" dist="38100" dir="2700000" algn="tl">
                  <a:srgbClr val="000000">
                    <a:alpha val="43137"/>
                  </a:srgbClr>
                </a:outerShdw>
              </a:effectLst>
            </a:endParaRPr>
          </a:p>
          <a:p>
            <a:r>
              <a:rPr lang="es-MX" b="1" cap="none" spc="0">
                <a:effectLst>
                  <a:outerShdw blurRad="38100" dist="38100" dir="2700000" algn="tl">
                    <a:srgbClr val="000000">
                      <a:alpha val="43137"/>
                    </a:srgbClr>
                  </a:outerShdw>
                </a:effectLst>
              </a:rPr>
              <a:t>AUTONOMÍA CURRICULAR</a:t>
            </a:r>
          </a:p>
          <a:p>
            <a:r>
              <a:rPr lang="es-MX" b="1" cap="none" spc="0">
                <a:effectLst>
                  <a:outerShdw blurRad="38100" dist="38100" dir="2700000" algn="tl">
                    <a:srgbClr val="000000">
                      <a:alpha val="43137"/>
                    </a:srgbClr>
                  </a:outerShdw>
                </a:effectLst>
              </a:rPr>
              <a:t>Y PROFESIONAL DEL MAGISTERIO</a:t>
            </a:r>
          </a:p>
          <a:p>
            <a:endParaRPr lang="es-MX" b="1" cap="none" spc="0">
              <a:effectLst>
                <a:outerShdw blurRad="38100" dist="38100" dir="2700000" algn="tl">
                  <a:srgbClr val="000000">
                    <a:alpha val="43137"/>
                  </a:srgbClr>
                </a:outerShdw>
              </a:effectLst>
            </a:endParaRPr>
          </a:p>
          <a:p>
            <a:endParaRPr lang="es-MX" b="1" cap="none" spc="0">
              <a:effectLst>
                <a:outerShdw blurRad="38100" dist="38100" dir="2700000" algn="tl">
                  <a:srgbClr val="000000">
                    <a:alpha val="43137"/>
                  </a:srgbClr>
                </a:outerShdw>
              </a:effectLst>
            </a:endParaRPr>
          </a:p>
          <a:p>
            <a:r>
              <a:rPr lang="es-MX" b="1" cap="none" spc="0">
                <a:effectLst>
                  <a:outerShdw blurRad="38100" dist="38100" dir="2700000" algn="tl">
                    <a:srgbClr val="000000">
                      <a:alpha val="43137"/>
                    </a:srgbClr>
                  </a:outerShdw>
                </a:effectLst>
              </a:rPr>
              <a:t>LA COMUNIDAD COMO EL NÚCLEO INTEGRADOR DE LOS PROCESOS DE ENSEÑANZA Y APRENDIZAJE </a:t>
            </a:r>
            <a:endParaRPr lang="es-MX" sz="2400" b="1" cap="none" spc="0">
              <a:effectLst>
                <a:outerShdw blurRad="38100" dist="38100" dir="2700000" algn="tl">
                  <a:srgbClr val="000000">
                    <a:alpha val="43137"/>
                  </a:srgbClr>
                </a:outerShdw>
              </a:effectLst>
            </a:endParaRPr>
          </a:p>
          <a:p>
            <a:endParaRPr lang="es-MX"/>
          </a:p>
          <a:p>
            <a:endParaRPr lang="es-ES"/>
          </a:p>
        </p:txBody>
      </p:sp>
      <p:sp>
        <p:nvSpPr>
          <p:cNvPr id="8" name="CuadroTexto 7">
            <a:extLst>
              <a:ext uri="{FF2B5EF4-FFF2-40B4-BE49-F238E27FC236}">
                <a16:creationId xmlns:a16="http://schemas.microsoft.com/office/drawing/2014/main" id="{FE389F58-D019-2CA7-93B2-69B3773644C9}"/>
              </a:ext>
            </a:extLst>
          </p:cNvPr>
          <p:cNvSpPr txBox="1"/>
          <p:nvPr/>
        </p:nvSpPr>
        <p:spPr>
          <a:xfrm>
            <a:off x="9688289" y="1547274"/>
            <a:ext cx="2046511" cy="3416320"/>
          </a:xfrm>
          <a:prstGeom prst="rect">
            <a:avLst/>
          </a:prstGeom>
          <a:noFill/>
        </p:spPr>
        <p:txBody>
          <a:bodyPr wrap="square">
            <a:spAutoFit/>
          </a:bodyPr>
          <a:lstStyle/>
          <a:p>
            <a:pPr algn="ctr"/>
            <a:r>
              <a:rPr lang="es-MX" sz="1800" cap="none" spc="0" dirty="0"/>
              <a:t> </a:t>
            </a:r>
            <a:r>
              <a:rPr lang="es-MX" sz="2400" b="1" dirty="0">
                <a:solidFill>
                  <a:schemeClr val="bg1"/>
                </a:solidFill>
                <a:effectLst>
                  <a:outerShdw blurRad="38100" dist="38100" dir="2700000" algn="tl">
                    <a:srgbClr val="000000">
                      <a:alpha val="43137"/>
                    </a:srgbClr>
                  </a:outerShdw>
                </a:effectLst>
              </a:rPr>
              <a:t>H</a:t>
            </a:r>
            <a:r>
              <a:rPr lang="es-MX" sz="2400" b="1" cap="none" spc="0" dirty="0">
                <a:solidFill>
                  <a:schemeClr val="bg1"/>
                </a:solidFill>
                <a:effectLst>
                  <a:outerShdw blurRad="38100" dist="38100" dir="2700000" algn="tl">
                    <a:srgbClr val="000000">
                      <a:alpha val="43137"/>
                    </a:srgbClr>
                  </a:outerShdw>
                </a:effectLst>
              </a:rPr>
              <a:t>acer efectivo el</a:t>
            </a:r>
          </a:p>
          <a:p>
            <a:pPr algn="ctr"/>
            <a:r>
              <a:rPr lang="es-MX" sz="2400" b="1" cap="none" spc="0" dirty="0">
                <a:solidFill>
                  <a:schemeClr val="bg1"/>
                </a:solidFill>
                <a:effectLst>
                  <a:outerShdw blurRad="38100" dist="38100" dir="2700000" algn="tl">
                    <a:srgbClr val="000000">
                      <a:alpha val="43137"/>
                    </a:srgbClr>
                  </a:outerShdw>
                </a:effectLst>
              </a:rPr>
              <a:t> derecho humano</a:t>
            </a:r>
          </a:p>
          <a:p>
            <a:pPr algn="ctr"/>
            <a:r>
              <a:rPr lang="es-MX" sz="2400" b="1" cap="none" spc="0" dirty="0">
                <a:solidFill>
                  <a:schemeClr val="bg1"/>
                </a:solidFill>
                <a:effectLst>
                  <a:outerShdw blurRad="38100" dist="38100" dir="2700000" algn="tl">
                    <a:srgbClr val="000000">
                      <a:alpha val="43137"/>
                    </a:srgbClr>
                  </a:outerShdw>
                </a:effectLst>
              </a:rPr>
              <a:t> a la educación de las</a:t>
            </a:r>
          </a:p>
          <a:p>
            <a:pPr algn="ctr"/>
            <a:r>
              <a:rPr lang="es-MX" sz="2400" b="1" cap="none" spc="0" dirty="0">
                <a:solidFill>
                  <a:schemeClr val="bg1"/>
                </a:solidFill>
                <a:effectLst>
                  <a:outerShdw blurRad="38100" dist="38100" dir="2700000" algn="tl">
                    <a:srgbClr val="000000">
                      <a:alpha val="43137"/>
                    </a:srgbClr>
                  </a:outerShdw>
                </a:effectLst>
              </a:rPr>
              <a:t> y los estudiantes.</a:t>
            </a:r>
            <a:r>
              <a:rPr lang="es-MX" sz="1800" cap="none" spc="0" dirty="0"/>
              <a:t> </a:t>
            </a:r>
            <a:endParaRPr lang="es-ES" dirty="0"/>
          </a:p>
        </p:txBody>
      </p:sp>
      <p:sp>
        <p:nvSpPr>
          <p:cNvPr id="2" name="CuadroTexto 1">
            <a:extLst>
              <a:ext uri="{FF2B5EF4-FFF2-40B4-BE49-F238E27FC236}">
                <a16:creationId xmlns:a16="http://schemas.microsoft.com/office/drawing/2014/main" id="{5B2D0B54-3EC8-3E32-971C-C389AB310811}"/>
              </a:ext>
            </a:extLst>
          </p:cNvPr>
          <p:cNvSpPr txBox="1"/>
          <p:nvPr/>
        </p:nvSpPr>
        <p:spPr>
          <a:xfrm>
            <a:off x="7010401" y="296748"/>
            <a:ext cx="4724399" cy="830997"/>
          </a:xfrm>
          <a:prstGeom prst="rect">
            <a:avLst/>
          </a:prstGeom>
          <a:solidFill>
            <a:schemeClr val="accent1">
              <a:lumMod val="20000"/>
              <a:lumOff val="80000"/>
            </a:schemeClr>
          </a:solidFill>
        </p:spPr>
        <p:txBody>
          <a:bodyPr wrap="square" rtlCol="0">
            <a:spAutoFit/>
          </a:bodyPr>
          <a:lstStyle/>
          <a:p>
            <a:r>
              <a:rPr lang="es-MX" sz="2400" b="1" dirty="0"/>
              <a:t>Propuesta curricular con una verdadera unidad nacional.</a:t>
            </a:r>
          </a:p>
        </p:txBody>
      </p:sp>
    </p:spTree>
    <p:extLst>
      <p:ext uri="{BB962C8B-B14F-4D97-AF65-F5344CB8AC3E}">
        <p14:creationId xmlns:p14="http://schemas.microsoft.com/office/powerpoint/2010/main" val="607019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9E1628-257B-9959-B318-6F6B938DA02D}"/>
              </a:ext>
            </a:extLst>
          </p:cNvPr>
          <p:cNvSpPr>
            <a:spLocks noGrp="1"/>
          </p:cNvSpPr>
          <p:nvPr>
            <p:ph type="ctrTitle"/>
          </p:nvPr>
        </p:nvSpPr>
        <p:spPr>
          <a:xfrm>
            <a:off x="731520" y="4791456"/>
            <a:ext cx="10570464" cy="2066544"/>
          </a:xfrm>
        </p:spPr>
        <p:txBody>
          <a:bodyPr anchor="b">
            <a:normAutofit/>
          </a:bodyPr>
          <a:lstStyle/>
          <a:p>
            <a:r>
              <a:rPr lang="es-MX" sz="2400" cap="none" spc="0" dirty="0"/>
              <a:t>El plan de estudios de la educación básica, con su marco y estructura curricular, da cumplimiento al carácter incluyente y participativo dispuesto en el artículo 3° de la constitución política de los estados unidos mexicanos .</a:t>
            </a:r>
            <a:br>
              <a:rPr lang="es-MX" sz="2400" cap="none" spc="0" dirty="0"/>
            </a:br>
            <a:endParaRPr lang="es-ES" sz="2400" dirty="0"/>
          </a:p>
        </p:txBody>
      </p:sp>
      <p:pic>
        <p:nvPicPr>
          <p:cNvPr id="6" name="Vídeo 5" descr="Diferentes gráficos dibujados a mano">
            <a:extLst>
              <a:ext uri="{FF2B5EF4-FFF2-40B4-BE49-F238E27FC236}">
                <a16:creationId xmlns:a16="http://schemas.microsoft.com/office/drawing/2014/main" id="{FEF66F4C-11AF-ABF6-7A36-C6A973472DE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073" r="-1" b="5449"/>
          <a:stretch>
            <a:fillRect/>
          </a:stretch>
        </p:blipFill>
        <p:spPr>
          <a:xfrm>
            <a:off x="20" y="10"/>
            <a:ext cx="12191980" cy="4571990"/>
          </a:xfrm>
          <a:prstGeom prst="rect">
            <a:avLst/>
          </a:prstGeom>
          <a:noFill/>
        </p:spPr>
      </p:pic>
    </p:spTree>
    <p:extLst>
      <p:ext uri="{BB962C8B-B14F-4D97-AF65-F5344CB8AC3E}">
        <p14:creationId xmlns:p14="http://schemas.microsoft.com/office/powerpoint/2010/main" val="6747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6AD8B-B5EB-32E5-8704-4333D8165176}"/>
            </a:ext>
          </a:extLst>
        </p:cNvPr>
        <p:cNvGrpSpPr/>
        <p:nvPr/>
      </p:nvGrpSpPr>
      <p:grpSpPr>
        <a:xfrm>
          <a:off x="0" y="0"/>
          <a:ext cx="0" cy="0"/>
          <a:chOff x="0" y="0"/>
          <a:chExt cx="0" cy="0"/>
        </a:xfrm>
      </p:grpSpPr>
      <p:pic>
        <p:nvPicPr>
          <p:cNvPr id="3" name="Imagen 2" descr="Un dibujo de una cara feliz&#10;&#10;Descripción generada automáticamente con confianza baja">
            <a:extLst>
              <a:ext uri="{FF2B5EF4-FFF2-40B4-BE49-F238E27FC236}">
                <a16:creationId xmlns:a16="http://schemas.microsoft.com/office/drawing/2014/main" id="{3F882488-1985-DED9-9332-43DB0385512F}"/>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111574" y="0"/>
            <a:ext cx="7993960" cy="6819129"/>
          </a:xfrm>
          <a:prstGeom prst="rect">
            <a:avLst/>
          </a:prstGeom>
        </p:spPr>
      </p:pic>
      <p:sp>
        <p:nvSpPr>
          <p:cNvPr id="9" name="Rectángulo 8">
            <a:extLst>
              <a:ext uri="{FF2B5EF4-FFF2-40B4-BE49-F238E27FC236}">
                <a16:creationId xmlns:a16="http://schemas.microsoft.com/office/drawing/2014/main" id="{396D5573-47CE-DCE5-07F5-1644491DB64D}"/>
              </a:ext>
            </a:extLst>
          </p:cNvPr>
          <p:cNvSpPr/>
          <p:nvPr/>
        </p:nvSpPr>
        <p:spPr>
          <a:xfrm>
            <a:off x="10105534" y="0"/>
            <a:ext cx="2086466" cy="6858000"/>
          </a:xfrm>
          <a:prstGeom prst="rect">
            <a:avLst/>
          </a:prstGeom>
          <a:solidFill>
            <a:schemeClr val="accent5">
              <a:lumMod val="20000"/>
              <a:lumOff val="8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89C84513-F8A5-7B88-6945-C83CDA7D99CB}"/>
              </a:ext>
            </a:extLst>
          </p:cNvPr>
          <p:cNvSpPr/>
          <p:nvPr/>
        </p:nvSpPr>
        <p:spPr>
          <a:xfrm>
            <a:off x="0" y="0"/>
            <a:ext cx="2086466" cy="6858000"/>
          </a:xfrm>
          <a:prstGeom prst="rect">
            <a:avLst/>
          </a:prstGeom>
          <a:solidFill>
            <a:schemeClr val="accent5">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E7BA4F70-8E31-8C84-7ADE-478366D69F75}"/>
              </a:ext>
            </a:extLst>
          </p:cNvPr>
          <p:cNvPicPr>
            <a:picLocks noChangeAspect="1"/>
          </p:cNvPicPr>
          <p:nvPr/>
        </p:nvPicPr>
        <p:blipFill>
          <a:blip r:embed="rId3">
            <a:alphaModFix amt="50000"/>
          </a:blip>
          <a:stretch>
            <a:fillRect/>
          </a:stretch>
        </p:blipFill>
        <p:spPr>
          <a:xfrm>
            <a:off x="443697" y="430050"/>
            <a:ext cx="6090650" cy="5997899"/>
          </a:xfrm>
          <a:prstGeom prst="rect">
            <a:avLst/>
          </a:prstGeom>
        </p:spPr>
      </p:pic>
      <p:sp>
        <p:nvSpPr>
          <p:cNvPr id="6" name="CuadroTexto 5">
            <a:extLst>
              <a:ext uri="{FF2B5EF4-FFF2-40B4-BE49-F238E27FC236}">
                <a16:creationId xmlns:a16="http://schemas.microsoft.com/office/drawing/2014/main" id="{DBDDEDA3-DAA7-5853-F52C-AE0E3C646D85}"/>
              </a:ext>
            </a:extLst>
          </p:cNvPr>
          <p:cNvSpPr txBox="1"/>
          <p:nvPr/>
        </p:nvSpPr>
        <p:spPr>
          <a:xfrm>
            <a:off x="7278249" y="666005"/>
            <a:ext cx="3870518" cy="5078313"/>
          </a:xfrm>
          <a:prstGeom prst="rect">
            <a:avLst/>
          </a:prstGeom>
          <a:noFill/>
        </p:spPr>
        <p:txBody>
          <a:bodyPr wrap="square">
            <a:spAutoFit/>
          </a:bodyPr>
          <a:lstStyle/>
          <a:p>
            <a:pPr algn="ctr"/>
            <a:r>
              <a:rPr lang="es-MX" sz="2800" b="1" dirty="0">
                <a:effectLst>
                  <a:outerShdw blurRad="38100" dist="38100" dir="2700000" algn="tl">
                    <a:srgbClr val="000000">
                      <a:alpha val="43137"/>
                    </a:srgbClr>
                  </a:outerShdw>
                </a:effectLst>
              </a:rPr>
              <a:t>Componentes</a:t>
            </a:r>
            <a:r>
              <a:rPr lang="es-MX" sz="2400" b="1" dirty="0">
                <a:effectLst>
                  <a:outerShdw blurRad="38100" dist="38100" dir="2700000" algn="tl">
                    <a:srgbClr val="000000">
                      <a:alpha val="43137"/>
                    </a:srgbClr>
                  </a:outerShdw>
                </a:effectLst>
              </a:rPr>
              <a:t> que están relacionados de manera </a:t>
            </a:r>
            <a:r>
              <a:rPr lang="es-MX" sz="3200" b="1" dirty="0">
                <a:effectLst>
                  <a:outerShdw blurRad="38100" dist="38100" dir="2700000" algn="tl">
                    <a:srgbClr val="000000">
                      <a:alpha val="43137"/>
                    </a:srgbClr>
                  </a:outerShdw>
                </a:effectLst>
              </a:rPr>
              <a:t>articulada</a:t>
            </a:r>
            <a:r>
              <a:rPr lang="es-MX" sz="2400" b="1" dirty="0">
                <a:effectLst>
                  <a:outerShdw blurRad="38100" dist="38100" dir="2700000" algn="tl">
                    <a:srgbClr val="000000">
                      <a:alpha val="43137"/>
                    </a:srgbClr>
                  </a:outerShdw>
                </a:effectLst>
              </a:rPr>
              <a:t> en niveles de </a:t>
            </a:r>
            <a:r>
              <a:rPr lang="es-MX" sz="3200" b="1" dirty="0">
                <a:effectLst>
                  <a:outerShdw blurRad="38100" dist="38100" dir="2700000" algn="tl">
                    <a:srgbClr val="000000">
                      <a:alpha val="43137"/>
                    </a:srgbClr>
                  </a:outerShdw>
                </a:effectLst>
              </a:rPr>
              <a:t>desagregación</a:t>
            </a:r>
            <a:r>
              <a:rPr lang="es-MX" sz="2400" b="1" dirty="0">
                <a:effectLst>
                  <a:outerShdw blurRad="38100" dist="38100" dir="2700000" algn="tl">
                    <a:srgbClr val="000000">
                      <a:alpha val="43137"/>
                    </a:srgbClr>
                  </a:outerShdw>
                </a:effectLst>
              </a:rPr>
              <a:t>, de tal forma que al centro se encuentran los </a:t>
            </a:r>
            <a:r>
              <a:rPr lang="es-MX" sz="3200" b="1" dirty="0">
                <a:effectLst>
                  <a:outerShdw blurRad="38100" dist="38100" dir="2700000" algn="tl">
                    <a:srgbClr val="000000">
                      <a:alpha val="43137"/>
                    </a:srgbClr>
                  </a:outerShdw>
                </a:effectLst>
              </a:rPr>
              <a:t>elementos base,</a:t>
            </a:r>
            <a:r>
              <a:rPr lang="es-MX" sz="2400" b="1" dirty="0">
                <a:effectLst>
                  <a:outerShdw blurRad="38100" dist="38100" dir="2700000" algn="tl">
                    <a:srgbClr val="000000">
                      <a:alpha val="43137"/>
                    </a:srgbClr>
                  </a:outerShdw>
                </a:effectLst>
              </a:rPr>
              <a:t> y conforme se avanza en los niveles, se puede observar el </a:t>
            </a:r>
            <a:r>
              <a:rPr lang="es-MX" sz="2800" b="1" dirty="0">
                <a:effectLst>
                  <a:outerShdw blurRad="38100" dist="38100" dir="2700000" algn="tl">
                    <a:srgbClr val="000000">
                      <a:alpha val="43137"/>
                    </a:srgbClr>
                  </a:outerShdw>
                </a:effectLst>
              </a:rPr>
              <a:t>efecto que los direcciona</a:t>
            </a:r>
            <a:endParaRPr lang="es-MX"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4262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721A-1FAB-658E-8AA5-3391986217B0}"/>
              </a:ext>
            </a:extLst>
          </p:cNvPr>
          <p:cNvSpPr>
            <a:spLocks noGrp="1"/>
          </p:cNvSpPr>
          <p:nvPr>
            <p:ph type="title"/>
          </p:nvPr>
        </p:nvSpPr>
        <p:spPr>
          <a:xfrm>
            <a:off x="4212771" y="401465"/>
            <a:ext cx="7644384" cy="2113135"/>
          </a:xfrm>
        </p:spPr>
        <p:txBody>
          <a:bodyPr/>
          <a:lstStyle/>
          <a:p>
            <a:r>
              <a:rPr lang="es-MX" dirty="0"/>
              <a:t>Organización curricular</a:t>
            </a:r>
            <a:endParaRPr lang="es-ES" dirty="0"/>
          </a:p>
        </p:txBody>
      </p:sp>
      <p:sp>
        <p:nvSpPr>
          <p:cNvPr id="3" name="Elipse 2">
            <a:extLst>
              <a:ext uri="{FF2B5EF4-FFF2-40B4-BE49-F238E27FC236}">
                <a16:creationId xmlns:a16="http://schemas.microsoft.com/office/drawing/2014/main" id="{F0330994-6AEB-5FF5-40D6-5D5EA1B02D07}"/>
              </a:ext>
            </a:extLst>
          </p:cNvPr>
          <p:cNvSpPr/>
          <p:nvPr/>
        </p:nvSpPr>
        <p:spPr>
          <a:xfrm>
            <a:off x="152400" y="2111829"/>
            <a:ext cx="2318657"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Perfil de egreso</a:t>
            </a:r>
            <a:endParaRPr lang="es-ES" b="1" dirty="0"/>
          </a:p>
        </p:txBody>
      </p:sp>
      <p:sp>
        <p:nvSpPr>
          <p:cNvPr id="4" name="Elipse 3">
            <a:extLst>
              <a:ext uri="{FF2B5EF4-FFF2-40B4-BE49-F238E27FC236}">
                <a16:creationId xmlns:a16="http://schemas.microsoft.com/office/drawing/2014/main" id="{77965D2A-ECCE-0E9B-1C25-5E39E5E1CE76}"/>
              </a:ext>
            </a:extLst>
          </p:cNvPr>
          <p:cNvSpPr/>
          <p:nvPr/>
        </p:nvSpPr>
        <p:spPr>
          <a:xfrm>
            <a:off x="1088572" y="3401133"/>
            <a:ext cx="2318657"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Ejes Articuladores</a:t>
            </a:r>
            <a:endParaRPr lang="es-ES" b="1" dirty="0"/>
          </a:p>
        </p:txBody>
      </p:sp>
      <p:sp>
        <p:nvSpPr>
          <p:cNvPr id="5" name="Elipse 4">
            <a:extLst>
              <a:ext uri="{FF2B5EF4-FFF2-40B4-BE49-F238E27FC236}">
                <a16:creationId xmlns:a16="http://schemas.microsoft.com/office/drawing/2014/main" id="{9C5CCDE2-3078-2B21-6CD6-A70EE3CA48E6}"/>
              </a:ext>
            </a:extLst>
          </p:cNvPr>
          <p:cNvSpPr/>
          <p:nvPr/>
        </p:nvSpPr>
        <p:spPr>
          <a:xfrm>
            <a:off x="2525487" y="4475337"/>
            <a:ext cx="2318657"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Campos formativos</a:t>
            </a:r>
            <a:endParaRPr lang="es-ES" b="1" dirty="0"/>
          </a:p>
        </p:txBody>
      </p:sp>
      <p:sp>
        <p:nvSpPr>
          <p:cNvPr id="6" name="Elipse 5">
            <a:extLst>
              <a:ext uri="{FF2B5EF4-FFF2-40B4-BE49-F238E27FC236}">
                <a16:creationId xmlns:a16="http://schemas.microsoft.com/office/drawing/2014/main" id="{8A452BA4-85A0-5686-3DEF-345F7628C18F}"/>
              </a:ext>
            </a:extLst>
          </p:cNvPr>
          <p:cNvSpPr/>
          <p:nvPr/>
        </p:nvSpPr>
        <p:spPr>
          <a:xfrm>
            <a:off x="4882244" y="3907971"/>
            <a:ext cx="2318657"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Fases</a:t>
            </a:r>
            <a:endParaRPr lang="es-ES" b="1" dirty="0"/>
          </a:p>
        </p:txBody>
      </p:sp>
      <p:sp>
        <p:nvSpPr>
          <p:cNvPr id="7" name="Elipse 6">
            <a:extLst>
              <a:ext uri="{FF2B5EF4-FFF2-40B4-BE49-F238E27FC236}">
                <a16:creationId xmlns:a16="http://schemas.microsoft.com/office/drawing/2014/main" id="{89D09895-21B5-2863-00C4-667ED1BCB1C6}"/>
              </a:ext>
            </a:extLst>
          </p:cNvPr>
          <p:cNvSpPr/>
          <p:nvPr/>
        </p:nvSpPr>
        <p:spPr>
          <a:xfrm>
            <a:off x="7086600" y="2906486"/>
            <a:ext cx="2318657"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Programas</a:t>
            </a:r>
            <a:endParaRPr lang="es-ES" b="1" dirty="0"/>
          </a:p>
        </p:txBody>
      </p:sp>
      <p:sp>
        <p:nvSpPr>
          <p:cNvPr id="8" name="Rectángulo 7">
            <a:extLst>
              <a:ext uri="{FF2B5EF4-FFF2-40B4-BE49-F238E27FC236}">
                <a16:creationId xmlns:a16="http://schemas.microsoft.com/office/drawing/2014/main" id="{0D23BF81-ADD3-7444-6D30-5C400BBF3B64}"/>
              </a:ext>
            </a:extLst>
          </p:cNvPr>
          <p:cNvSpPr/>
          <p:nvPr/>
        </p:nvSpPr>
        <p:spPr>
          <a:xfrm>
            <a:off x="5366657" y="5595257"/>
            <a:ext cx="2318657" cy="8612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Metodologías</a:t>
            </a:r>
            <a:endParaRPr lang="es-ES" b="1" dirty="0"/>
          </a:p>
        </p:txBody>
      </p:sp>
      <p:sp>
        <p:nvSpPr>
          <p:cNvPr id="9" name="Rectángulo 8">
            <a:extLst>
              <a:ext uri="{FF2B5EF4-FFF2-40B4-BE49-F238E27FC236}">
                <a16:creationId xmlns:a16="http://schemas.microsoft.com/office/drawing/2014/main" id="{0456256B-3B27-0A0C-1DBE-54585C377E6A}"/>
              </a:ext>
            </a:extLst>
          </p:cNvPr>
          <p:cNvSpPr/>
          <p:nvPr/>
        </p:nvSpPr>
        <p:spPr>
          <a:xfrm>
            <a:off x="7685314" y="4556326"/>
            <a:ext cx="2318657" cy="8612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Diagnóstico</a:t>
            </a:r>
          </a:p>
          <a:p>
            <a:pPr algn="ctr"/>
            <a:r>
              <a:rPr lang="es-MX" b="1" dirty="0"/>
              <a:t>Ámbitos</a:t>
            </a:r>
            <a:endParaRPr lang="es-ES" b="1" dirty="0"/>
          </a:p>
        </p:txBody>
      </p:sp>
      <p:sp>
        <p:nvSpPr>
          <p:cNvPr id="10" name="Rectángulo 9">
            <a:extLst>
              <a:ext uri="{FF2B5EF4-FFF2-40B4-BE49-F238E27FC236}">
                <a16:creationId xmlns:a16="http://schemas.microsoft.com/office/drawing/2014/main" id="{51CE4923-7AF4-7758-0114-88E3F54AAEE8}"/>
              </a:ext>
            </a:extLst>
          </p:cNvPr>
          <p:cNvSpPr/>
          <p:nvPr/>
        </p:nvSpPr>
        <p:spPr>
          <a:xfrm>
            <a:off x="9720943" y="3211286"/>
            <a:ext cx="2318657" cy="8612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Sintéticos</a:t>
            </a:r>
          </a:p>
          <a:p>
            <a:pPr algn="ctr"/>
            <a:r>
              <a:rPr lang="es-MX" b="1" dirty="0"/>
              <a:t>Analíticos</a:t>
            </a:r>
            <a:endParaRPr lang="es-ES" b="1" dirty="0"/>
          </a:p>
        </p:txBody>
      </p:sp>
      <p:sp>
        <p:nvSpPr>
          <p:cNvPr id="11" name="Triángulo isósceles 10">
            <a:extLst>
              <a:ext uri="{FF2B5EF4-FFF2-40B4-BE49-F238E27FC236}">
                <a16:creationId xmlns:a16="http://schemas.microsoft.com/office/drawing/2014/main" id="{84D3BE1A-1798-30CC-0EC6-35FAF88B32A1}"/>
              </a:ext>
            </a:extLst>
          </p:cNvPr>
          <p:cNvSpPr/>
          <p:nvPr/>
        </p:nvSpPr>
        <p:spPr>
          <a:xfrm>
            <a:off x="10216242" y="4556326"/>
            <a:ext cx="1807028" cy="207786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200" dirty="0"/>
              <a:t>Proyectos Escolares</a:t>
            </a:r>
          </a:p>
          <a:p>
            <a:pPr algn="ctr"/>
            <a:r>
              <a:rPr lang="es-MX" sz="900" dirty="0"/>
              <a:t>Comunitarios</a:t>
            </a:r>
            <a:endParaRPr lang="es-ES" sz="900" dirty="0"/>
          </a:p>
        </p:txBody>
      </p:sp>
    </p:spTree>
    <p:extLst>
      <p:ext uri="{BB962C8B-B14F-4D97-AF65-F5344CB8AC3E}">
        <p14:creationId xmlns:p14="http://schemas.microsoft.com/office/powerpoint/2010/main" val="3727995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B2A75-492D-CFE0-A37C-E3341934DABC}"/>
              </a:ext>
            </a:extLst>
          </p:cNvPr>
          <p:cNvSpPr>
            <a:spLocks noGrp="1"/>
          </p:cNvSpPr>
          <p:nvPr>
            <p:ph type="title"/>
          </p:nvPr>
        </p:nvSpPr>
        <p:spPr/>
        <p:txBody>
          <a:bodyPr/>
          <a:lstStyle/>
          <a:p>
            <a:endParaRPr lang="es-ES"/>
          </a:p>
        </p:txBody>
      </p:sp>
      <p:pic>
        <p:nvPicPr>
          <p:cNvPr id="4" name="Imagen 3">
            <a:extLst>
              <a:ext uri="{FF2B5EF4-FFF2-40B4-BE49-F238E27FC236}">
                <a16:creationId xmlns:a16="http://schemas.microsoft.com/office/drawing/2014/main" id="{9EC6D57E-982B-E1F4-34B2-FB97D26CE8AA}"/>
              </a:ext>
            </a:extLst>
          </p:cNvPr>
          <p:cNvPicPr>
            <a:picLocks noChangeAspect="1"/>
          </p:cNvPicPr>
          <p:nvPr/>
        </p:nvPicPr>
        <p:blipFill>
          <a:blip r:embed="rId2"/>
          <a:stretch>
            <a:fillRect/>
          </a:stretch>
        </p:blipFill>
        <p:spPr>
          <a:xfrm>
            <a:off x="122991" y="1425666"/>
            <a:ext cx="11946017" cy="5182323"/>
          </a:xfrm>
          <a:prstGeom prst="rect">
            <a:avLst/>
          </a:prstGeom>
        </p:spPr>
      </p:pic>
      <p:sp>
        <p:nvSpPr>
          <p:cNvPr id="3" name="CuadroTexto 2">
            <a:extLst>
              <a:ext uri="{FF2B5EF4-FFF2-40B4-BE49-F238E27FC236}">
                <a16:creationId xmlns:a16="http://schemas.microsoft.com/office/drawing/2014/main" id="{7CC9301B-1438-853C-F5E1-DDE568B177E0}"/>
              </a:ext>
            </a:extLst>
          </p:cNvPr>
          <p:cNvSpPr txBox="1"/>
          <p:nvPr/>
        </p:nvSpPr>
        <p:spPr>
          <a:xfrm>
            <a:off x="731520" y="424543"/>
            <a:ext cx="6039394" cy="646331"/>
          </a:xfrm>
          <a:prstGeom prst="rect">
            <a:avLst/>
          </a:prstGeom>
          <a:noFill/>
        </p:spPr>
        <p:txBody>
          <a:bodyPr wrap="square" rtlCol="0">
            <a:spAutoFit/>
          </a:bodyPr>
          <a:lstStyle/>
          <a:p>
            <a:r>
              <a:rPr lang="es-MX" sz="3600" b="1" dirty="0">
                <a:latin typeface="ADLaM Display" panose="02010000000000000000" pitchFamily="2" charset="0"/>
                <a:ea typeface="ADLaM Display" panose="02010000000000000000" pitchFamily="2" charset="0"/>
                <a:cs typeface="ADLaM Display" panose="02010000000000000000" pitchFamily="2" charset="0"/>
              </a:rPr>
              <a:t>PERFIL DE EGRESO</a:t>
            </a:r>
            <a:endParaRPr lang="es-ES" sz="3600" b="1" dirty="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414624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4D9083-D099-9CFA-EA44-4BB5F736B52D}"/>
              </a:ext>
            </a:extLst>
          </p:cNvPr>
          <p:cNvSpPr>
            <a:spLocks noGrp="1"/>
          </p:cNvSpPr>
          <p:nvPr>
            <p:ph type="title"/>
          </p:nvPr>
        </p:nvSpPr>
        <p:spPr>
          <a:xfrm>
            <a:off x="968829" y="1813125"/>
            <a:ext cx="10493827" cy="3566160"/>
          </a:xfrm>
        </p:spPr>
        <p:txBody>
          <a:bodyPr>
            <a:normAutofit fontScale="90000"/>
          </a:bodyPr>
          <a:lstStyle/>
          <a:p>
            <a:r>
              <a:rPr lang="es-ES" sz="2400" cap="none" spc="0" dirty="0"/>
              <a:t>Constituyen un componente que permite desarrollar el currículo desde una perspectiva </a:t>
            </a:r>
            <a:r>
              <a:rPr lang="es-ES" sz="3600" cap="none" spc="0" dirty="0">
                <a:solidFill>
                  <a:srgbClr val="FFC000"/>
                </a:solidFill>
              </a:rPr>
              <a:t>ética</a:t>
            </a:r>
            <a:r>
              <a:rPr lang="es-ES" sz="2400" cap="none" spc="0" dirty="0"/>
              <a:t> para </a:t>
            </a:r>
            <a:r>
              <a:rPr lang="es-ES" sz="2800" cap="none" spc="0" dirty="0">
                <a:solidFill>
                  <a:srgbClr val="00B0F0"/>
                </a:solidFill>
              </a:rPr>
              <a:t>aprender </a:t>
            </a:r>
            <a:r>
              <a:rPr lang="es-ES" sz="2400" cap="none" spc="0" dirty="0"/>
              <a:t>y </a:t>
            </a:r>
            <a:r>
              <a:rPr lang="es-ES" sz="2800" cap="none" spc="0" dirty="0">
                <a:solidFill>
                  <a:srgbClr val="00B0F0"/>
                </a:solidFill>
              </a:rPr>
              <a:t>enseñar</a:t>
            </a:r>
            <a:r>
              <a:rPr lang="es-ES" sz="2400" cap="none" spc="0" dirty="0"/>
              <a:t> en, desde y para la comunidad. ayudan a mirar, desde diferentes perspectivas, las </a:t>
            </a:r>
            <a:r>
              <a:rPr lang="es-ES" sz="4000" cap="none" spc="0" dirty="0">
                <a:solidFill>
                  <a:srgbClr val="92D050"/>
                </a:solidFill>
              </a:rPr>
              <a:t>situaciones o problemas </a:t>
            </a:r>
            <a:r>
              <a:rPr lang="es-ES" sz="2400" cap="none" spc="0" dirty="0"/>
              <a:t>de nuestra realidad para evitar generar, profundizar o acrecentar las condiciones de </a:t>
            </a:r>
            <a:r>
              <a:rPr lang="es-ES" sz="4000" cap="none" spc="0" dirty="0">
                <a:solidFill>
                  <a:srgbClr val="002060"/>
                </a:solidFill>
              </a:rPr>
              <a:t>desigualdad y exclusión </a:t>
            </a:r>
            <a:r>
              <a:rPr lang="es-ES" sz="2400" cap="none" spc="0" dirty="0"/>
              <a:t>basadas en el género, la condición física, sociocultural, económica o de otro tipo</a:t>
            </a:r>
          </a:p>
        </p:txBody>
      </p:sp>
      <p:sp>
        <p:nvSpPr>
          <p:cNvPr id="4" name="CuadroTexto 3">
            <a:extLst>
              <a:ext uri="{FF2B5EF4-FFF2-40B4-BE49-F238E27FC236}">
                <a16:creationId xmlns:a16="http://schemas.microsoft.com/office/drawing/2014/main" id="{7DD9C004-4A67-21C9-5898-75C5CFEDAB56}"/>
              </a:ext>
            </a:extLst>
          </p:cNvPr>
          <p:cNvSpPr txBox="1"/>
          <p:nvPr/>
        </p:nvSpPr>
        <p:spPr>
          <a:xfrm>
            <a:off x="4863193" y="512020"/>
            <a:ext cx="6112328" cy="769441"/>
          </a:xfrm>
          <a:prstGeom prst="rect">
            <a:avLst/>
          </a:prstGeom>
          <a:noFill/>
        </p:spPr>
        <p:txBody>
          <a:bodyPr wrap="square">
            <a:spAutoFit/>
          </a:bodyPr>
          <a:lstStyle/>
          <a:p>
            <a:r>
              <a:rPr lang="es-ES" sz="4400" b="1" cap="none" spc="0" dirty="0">
                <a:solidFill>
                  <a:schemeClr val="tx2">
                    <a:lumMod val="25000"/>
                    <a:lumOff val="75000"/>
                  </a:schemeClr>
                </a:solidFill>
                <a:effectLst>
                  <a:outerShdw blurRad="38100" dist="38100" dir="2700000" algn="tl">
                    <a:srgbClr val="000000">
                      <a:alpha val="43137"/>
                    </a:srgbClr>
                  </a:outerShdw>
                </a:effectLst>
              </a:rPr>
              <a:t>EJES ARTICULADORES </a:t>
            </a:r>
            <a:endParaRPr lang="es-ES" sz="4400" b="1" dirty="0">
              <a:solidFill>
                <a:schemeClr val="tx2">
                  <a:lumMod val="25000"/>
                  <a:lumOff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981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75A9D-EC44-C428-585E-DC841D1D42AD}"/>
            </a:ext>
          </a:extLst>
        </p:cNvPr>
        <p:cNvGrpSpPr/>
        <p:nvPr/>
      </p:nvGrpSpPr>
      <p:grpSpPr>
        <a:xfrm>
          <a:off x="0" y="0"/>
          <a:ext cx="0" cy="0"/>
          <a:chOff x="0" y="0"/>
          <a:chExt cx="0" cy="0"/>
        </a:xfrm>
      </p:grpSpPr>
      <p:pic>
        <p:nvPicPr>
          <p:cNvPr id="3" name="Imagen 2" descr="Un dibujo de una cara feliz&#10;&#10;Descripción generada automáticamente con confianza baja">
            <a:extLst>
              <a:ext uri="{FF2B5EF4-FFF2-40B4-BE49-F238E27FC236}">
                <a16:creationId xmlns:a16="http://schemas.microsoft.com/office/drawing/2014/main" id="{BFB2AD81-8334-523C-1FE7-0FFD1AFDBB64}"/>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111574" y="0"/>
            <a:ext cx="7993960" cy="6819129"/>
          </a:xfrm>
          <a:prstGeom prst="rect">
            <a:avLst/>
          </a:prstGeom>
        </p:spPr>
      </p:pic>
      <p:sp>
        <p:nvSpPr>
          <p:cNvPr id="9" name="Rectángulo 8">
            <a:extLst>
              <a:ext uri="{FF2B5EF4-FFF2-40B4-BE49-F238E27FC236}">
                <a16:creationId xmlns:a16="http://schemas.microsoft.com/office/drawing/2014/main" id="{E2EC5CB3-49CE-32D3-FB50-A7A4FE67F08D}"/>
              </a:ext>
            </a:extLst>
          </p:cNvPr>
          <p:cNvSpPr/>
          <p:nvPr/>
        </p:nvSpPr>
        <p:spPr>
          <a:xfrm>
            <a:off x="10105534" y="-19436"/>
            <a:ext cx="2086466" cy="6858000"/>
          </a:xfrm>
          <a:prstGeom prst="rect">
            <a:avLst/>
          </a:prstGeom>
          <a:solidFill>
            <a:schemeClr val="accent5">
              <a:lumMod val="20000"/>
              <a:lumOff val="8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0ACFC78A-4B4E-0959-A4DA-0DE8F7622006}"/>
              </a:ext>
            </a:extLst>
          </p:cNvPr>
          <p:cNvSpPr/>
          <p:nvPr/>
        </p:nvSpPr>
        <p:spPr>
          <a:xfrm>
            <a:off x="9515" y="-115071"/>
            <a:ext cx="2086466" cy="6858000"/>
          </a:xfrm>
          <a:prstGeom prst="rect">
            <a:avLst/>
          </a:prstGeom>
          <a:solidFill>
            <a:schemeClr val="accent5">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Elipse 1">
            <a:extLst>
              <a:ext uri="{FF2B5EF4-FFF2-40B4-BE49-F238E27FC236}">
                <a16:creationId xmlns:a16="http://schemas.microsoft.com/office/drawing/2014/main" id="{1B7247E3-810B-D6FE-FB08-D4068903ACEC}"/>
              </a:ext>
            </a:extLst>
          </p:cNvPr>
          <p:cNvSpPr/>
          <p:nvPr/>
        </p:nvSpPr>
        <p:spPr>
          <a:xfrm>
            <a:off x="4300451" y="4876419"/>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a:t>1992</a:t>
            </a:r>
          </a:p>
        </p:txBody>
      </p:sp>
      <p:sp>
        <p:nvSpPr>
          <p:cNvPr id="5" name="Elipse 4">
            <a:extLst>
              <a:ext uri="{FF2B5EF4-FFF2-40B4-BE49-F238E27FC236}">
                <a16:creationId xmlns:a16="http://schemas.microsoft.com/office/drawing/2014/main" id="{BB272E8A-4445-2D28-3EDF-E0BA20BB836A}"/>
              </a:ext>
            </a:extLst>
          </p:cNvPr>
          <p:cNvSpPr/>
          <p:nvPr/>
        </p:nvSpPr>
        <p:spPr>
          <a:xfrm>
            <a:off x="1820945" y="2297201"/>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a:t>2004</a:t>
            </a:r>
          </a:p>
          <a:p>
            <a:pPr algn="ctr"/>
            <a:r>
              <a:rPr lang="es-MX" b="1">
                <a:solidFill>
                  <a:srgbClr val="7030A0"/>
                </a:solidFill>
              </a:rPr>
              <a:t>PEP</a:t>
            </a:r>
          </a:p>
        </p:txBody>
      </p:sp>
      <p:sp>
        <p:nvSpPr>
          <p:cNvPr id="6" name="Elipse 5">
            <a:extLst>
              <a:ext uri="{FF2B5EF4-FFF2-40B4-BE49-F238E27FC236}">
                <a16:creationId xmlns:a16="http://schemas.microsoft.com/office/drawing/2014/main" id="{C3DAE9A5-D33F-8223-E727-E41A11BE7454}"/>
              </a:ext>
            </a:extLst>
          </p:cNvPr>
          <p:cNvSpPr/>
          <p:nvPr/>
        </p:nvSpPr>
        <p:spPr>
          <a:xfrm>
            <a:off x="2900761" y="995545"/>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800" b="1"/>
          </a:p>
          <a:p>
            <a:pPr algn="ctr"/>
            <a:r>
              <a:rPr lang="es-MX" sz="2800" b="1"/>
              <a:t>2006</a:t>
            </a:r>
          </a:p>
          <a:p>
            <a:pPr algn="ctr"/>
            <a:r>
              <a:rPr lang="es-MX" sz="2000" b="1">
                <a:solidFill>
                  <a:srgbClr val="7030A0"/>
                </a:solidFill>
              </a:rPr>
              <a:t>PES</a:t>
            </a:r>
          </a:p>
          <a:p>
            <a:pPr algn="ctr"/>
            <a:endParaRPr lang="es-MX" sz="2800" b="1"/>
          </a:p>
        </p:txBody>
      </p:sp>
      <p:sp>
        <p:nvSpPr>
          <p:cNvPr id="7" name="Elipse 6">
            <a:extLst>
              <a:ext uri="{FF2B5EF4-FFF2-40B4-BE49-F238E27FC236}">
                <a16:creationId xmlns:a16="http://schemas.microsoft.com/office/drawing/2014/main" id="{3B876852-7C07-F9A1-A81E-B7E586CA132E}"/>
              </a:ext>
            </a:extLst>
          </p:cNvPr>
          <p:cNvSpPr/>
          <p:nvPr/>
        </p:nvSpPr>
        <p:spPr>
          <a:xfrm>
            <a:off x="4844628" y="210149"/>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800" b="1"/>
          </a:p>
          <a:p>
            <a:pPr algn="ctr"/>
            <a:r>
              <a:rPr lang="es-MX" sz="2800" b="1"/>
              <a:t>2009</a:t>
            </a:r>
          </a:p>
          <a:p>
            <a:pPr algn="ctr"/>
            <a:r>
              <a:rPr lang="es-MX" sz="1600" b="1">
                <a:solidFill>
                  <a:srgbClr val="7030A0"/>
                </a:solidFill>
              </a:rPr>
              <a:t>PRIMARIA</a:t>
            </a:r>
          </a:p>
          <a:p>
            <a:pPr algn="ctr"/>
            <a:endParaRPr lang="es-MX" sz="2800" b="1"/>
          </a:p>
        </p:txBody>
      </p:sp>
      <p:sp>
        <p:nvSpPr>
          <p:cNvPr id="8" name="Elipse 7">
            <a:extLst>
              <a:ext uri="{FF2B5EF4-FFF2-40B4-BE49-F238E27FC236}">
                <a16:creationId xmlns:a16="http://schemas.microsoft.com/office/drawing/2014/main" id="{E7AFFA62-3F7A-71BD-A0B5-6AE1143D99B9}"/>
              </a:ext>
            </a:extLst>
          </p:cNvPr>
          <p:cNvSpPr/>
          <p:nvPr/>
        </p:nvSpPr>
        <p:spPr>
          <a:xfrm>
            <a:off x="6960242" y="829262"/>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a:t>2011</a:t>
            </a:r>
          </a:p>
          <a:p>
            <a:pPr algn="ctr"/>
            <a:r>
              <a:rPr lang="es-MX" sz="1600" b="1">
                <a:solidFill>
                  <a:srgbClr val="7030A0"/>
                </a:solidFill>
              </a:rPr>
              <a:t>RIEB</a:t>
            </a:r>
          </a:p>
        </p:txBody>
      </p:sp>
      <p:sp>
        <p:nvSpPr>
          <p:cNvPr id="11" name="Flecha: hacia abajo 10">
            <a:extLst>
              <a:ext uri="{FF2B5EF4-FFF2-40B4-BE49-F238E27FC236}">
                <a16:creationId xmlns:a16="http://schemas.microsoft.com/office/drawing/2014/main" id="{E1D7D0F8-F096-B28F-00D7-086E8C3E4875}"/>
              </a:ext>
            </a:extLst>
          </p:cNvPr>
          <p:cNvSpPr/>
          <p:nvPr/>
        </p:nvSpPr>
        <p:spPr>
          <a:xfrm rot="8664949">
            <a:off x="6695424" y="3798389"/>
            <a:ext cx="471340" cy="963598"/>
          </a:xfrm>
          <a:prstGeom prst="downArrow">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83516F62-F718-F242-1215-17FEF693D618}"/>
              </a:ext>
            </a:extLst>
          </p:cNvPr>
          <p:cNvSpPr/>
          <p:nvPr/>
        </p:nvSpPr>
        <p:spPr>
          <a:xfrm>
            <a:off x="7993960" y="1961061"/>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a:t>2016</a:t>
            </a:r>
          </a:p>
          <a:p>
            <a:pPr algn="ctr"/>
            <a:r>
              <a:rPr lang="es-MX" sz="1200" b="1">
                <a:solidFill>
                  <a:srgbClr val="7030A0"/>
                </a:solidFill>
              </a:rPr>
              <a:t>Propuesta curricular  NME</a:t>
            </a:r>
          </a:p>
        </p:txBody>
      </p:sp>
      <p:sp>
        <p:nvSpPr>
          <p:cNvPr id="13" name="Elipse 12">
            <a:extLst>
              <a:ext uri="{FF2B5EF4-FFF2-40B4-BE49-F238E27FC236}">
                <a16:creationId xmlns:a16="http://schemas.microsoft.com/office/drawing/2014/main" id="{2C4DF362-4FA0-2FC5-6018-76414E9E5782}"/>
              </a:ext>
            </a:extLst>
          </p:cNvPr>
          <p:cNvSpPr/>
          <p:nvPr/>
        </p:nvSpPr>
        <p:spPr>
          <a:xfrm>
            <a:off x="7695976" y="3369375"/>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a:t>2017</a:t>
            </a:r>
          </a:p>
          <a:p>
            <a:pPr algn="ctr"/>
            <a:r>
              <a:rPr lang="es-MX" sz="1400" b="1">
                <a:solidFill>
                  <a:srgbClr val="7030A0"/>
                </a:solidFill>
              </a:rPr>
              <a:t>Aprendizajes clave. NME</a:t>
            </a:r>
          </a:p>
        </p:txBody>
      </p:sp>
      <p:sp>
        <p:nvSpPr>
          <p:cNvPr id="15" name="Elipse 14">
            <a:extLst>
              <a:ext uri="{FF2B5EF4-FFF2-40B4-BE49-F238E27FC236}">
                <a16:creationId xmlns:a16="http://schemas.microsoft.com/office/drawing/2014/main" id="{C37107AF-0324-2E8F-09E6-FAA142169839}"/>
              </a:ext>
            </a:extLst>
          </p:cNvPr>
          <p:cNvSpPr/>
          <p:nvPr/>
        </p:nvSpPr>
        <p:spPr>
          <a:xfrm>
            <a:off x="6591181" y="4757320"/>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a:t>2019</a:t>
            </a:r>
          </a:p>
          <a:p>
            <a:pPr algn="ctr"/>
            <a:r>
              <a:rPr lang="es-MX" b="1">
                <a:solidFill>
                  <a:srgbClr val="7030A0"/>
                </a:solidFill>
              </a:rPr>
              <a:t>NEM</a:t>
            </a:r>
          </a:p>
        </p:txBody>
      </p:sp>
      <p:sp>
        <p:nvSpPr>
          <p:cNvPr id="16" name="Trapecio 15">
            <a:extLst>
              <a:ext uri="{FF2B5EF4-FFF2-40B4-BE49-F238E27FC236}">
                <a16:creationId xmlns:a16="http://schemas.microsoft.com/office/drawing/2014/main" id="{05236F3E-96EC-EE3F-6407-133836B7A551}"/>
              </a:ext>
            </a:extLst>
          </p:cNvPr>
          <p:cNvSpPr/>
          <p:nvPr/>
        </p:nvSpPr>
        <p:spPr>
          <a:xfrm>
            <a:off x="4928296" y="2581053"/>
            <a:ext cx="2215299" cy="1036824"/>
          </a:xfrm>
          <a:prstGeom prst="trapezoid">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3200" b="1"/>
              <a:t>2022</a:t>
            </a:r>
          </a:p>
          <a:p>
            <a:pPr algn="ctr"/>
            <a:r>
              <a:rPr lang="es-MX" sz="1600" b="1">
                <a:solidFill>
                  <a:srgbClr val="7030A0"/>
                </a:solidFill>
              </a:rPr>
              <a:t>PEEB 2022</a:t>
            </a:r>
          </a:p>
        </p:txBody>
      </p:sp>
      <p:sp>
        <p:nvSpPr>
          <p:cNvPr id="14" name="Elipse 13">
            <a:extLst>
              <a:ext uri="{FF2B5EF4-FFF2-40B4-BE49-F238E27FC236}">
                <a16:creationId xmlns:a16="http://schemas.microsoft.com/office/drawing/2014/main" id="{DD253C08-EE83-BA50-AF77-EF66F2C6CF83}"/>
              </a:ext>
            </a:extLst>
          </p:cNvPr>
          <p:cNvSpPr/>
          <p:nvPr/>
        </p:nvSpPr>
        <p:spPr>
          <a:xfrm>
            <a:off x="2528538" y="3813232"/>
            <a:ext cx="2086466" cy="11123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a:t>1993</a:t>
            </a:r>
          </a:p>
          <a:p>
            <a:pPr algn="ctr"/>
            <a:r>
              <a:rPr lang="es-MX" b="1">
                <a:solidFill>
                  <a:srgbClr val="7030A0"/>
                </a:solidFill>
              </a:rPr>
              <a:t>PEPPyS</a:t>
            </a:r>
          </a:p>
        </p:txBody>
      </p:sp>
      <p:sp>
        <p:nvSpPr>
          <p:cNvPr id="17" name="CuadroTexto 16">
            <a:extLst>
              <a:ext uri="{FF2B5EF4-FFF2-40B4-BE49-F238E27FC236}">
                <a16:creationId xmlns:a16="http://schemas.microsoft.com/office/drawing/2014/main" id="{BAEA9983-3147-673E-8AB3-590CDCE2CE0F}"/>
              </a:ext>
            </a:extLst>
          </p:cNvPr>
          <p:cNvSpPr txBox="1"/>
          <p:nvPr/>
        </p:nvSpPr>
        <p:spPr>
          <a:xfrm>
            <a:off x="3512414" y="5516928"/>
            <a:ext cx="3919451" cy="923330"/>
          </a:xfrm>
          <a:prstGeom prst="rect">
            <a:avLst/>
          </a:prstGeom>
          <a:noFill/>
        </p:spPr>
        <p:txBody>
          <a:bodyPr wrap="square" rtlCol="0">
            <a:spAutoFit/>
          </a:bodyPr>
          <a:lstStyle/>
          <a:p>
            <a:pPr algn="ctr"/>
            <a:r>
              <a:rPr lang="es-MX" b="1"/>
              <a:t>Acuerdo Nacional para la Modernización de la Educación Básica</a:t>
            </a:r>
            <a:endParaRPr lang="es-ES" b="1"/>
          </a:p>
        </p:txBody>
      </p:sp>
    </p:spTree>
    <p:extLst>
      <p:ext uri="{BB962C8B-B14F-4D97-AF65-F5344CB8AC3E}">
        <p14:creationId xmlns:p14="http://schemas.microsoft.com/office/powerpoint/2010/main" val="3849712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033A6-B321-3176-3956-39D660F41617}"/>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013BBBA2-A96E-9BAB-F512-F1CA5C58AC38}"/>
              </a:ext>
            </a:extLst>
          </p:cNvPr>
          <p:cNvSpPr/>
          <p:nvPr/>
        </p:nvSpPr>
        <p:spPr>
          <a:xfrm>
            <a:off x="10105534" y="0"/>
            <a:ext cx="2086466" cy="6858000"/>
          </a:xfrm>
          <a:prstGeom prst="rect">
            <a:avLst/>
          </a:prstGeom>
          <a:solidFill>
            <a:schemeClr val="accent5">
              <a:lumMod val="20000"/>
              <a:lumOff val="8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B62D089C-CAC6-CE03-7D48-C1347328656E}"/>
              </a:ext>
            </a:extLst>
          </p:cNvPr>
          <p:cNvSpPr/>
          <p:nvPr/>
        </p:nvSpPr>
        <p:spPr>
          <a:xfrm>
            <a:off x="0" y="0"/>
            <a:ext cx="2086466" cy="6858000"/>
          </a:xfrm>
          <a:prstGeom prst="rect">
            <a:avLst/>
          </a:prstGeom>
          <a:solidFill>
            <a:schemeClr val="accent5">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1D377F7B-06BD-2660-52AE-1C60A0692FDD}"/>
              </a:ext>
            </a:extLst>
          </p:cNvPr>
          <p:cNvSpPr txBox="1"/>
          <p:nvPr/>
        </p:nvSpPr>
        <p:spPr>
          <a:xfrm>
            <a:off x="360154" y="1074573"/>
            <a:ext cx="5622124" cy="2616101"/>
          </a:xfrm>
          <a:prstGeom prst="rect">
            <a:avLst/>
          </a:prstGeom>
          <a:noFill/>
        </p:spPr>
        <p:txBody>
          <a:bodyPr wrap="square" rtlCol="0">
            <a:spAutoFit/>
          </a:bodyPr>
          <a:lstStyle/>
          <a:p>
            <a:r>
              <a:rPr lang="es-MX" sz="2800" b="1" dirty="0">
                <a:effectLst>
                  <a:outerShdw blurRad="38100" dist="38100" dir="2700000" algn="tl">
                    <a:srgbClr val="000000">
                      <a:alpha val="43137"/>
                    </a:srgbClr>
                  </a:outerShdw>
                </a:effectLst>
              </a:rPr>
              <a:t>El bienestar </a:t>
            </a:r>
            <a:r>
              <a:rPr lang="es-MX" sz="2000" b="1" dirty="0">
                <a:effectLst>
                  <a:outerShdw blurRad="38100" dist="38100" dir="2700000" algn="tl">
                    <a:srgbClr val="000000">
                      <a:alpha val="43137"/>
                    </a:srgbClr>
                  </a:outerShdw>
                </a:effectLst>
              </a:rPr>
              <a:t>de las y los ciudadanos se relaciona con el desarrollo de un conjunto de </a:t>
            </a:r>
            <a:r>
              <a:rPr lang="es-MX" sz="2800" b="1" dirty="0">
                <a:effectLst>
                  <a:outerShdw blurRad="38100" dist="38100" dir="2700000" algn="tl">
                    <a:srgbClr val="000000">
                      <a:alpha val="43137"/>
                    </a:srgbClr>
                  </a:outerShdw>
                </a:effectLst>
              </a:rPr>
              <a:t>capacidades humanas </a:t>
            </a:r>
            <a:r>
              <a:rPr lang="es-MX" sz="2000" b="1" dirty="0">
                <a:effectLst>
                  <a:outerShdw blurRad="38100" dist="38100" dir="2700000" algn="tl">
                    <a:srgbClr val="000000">
                      <a:alpha val="43137"/>
                    </a:srgbClr>
                  </a:outerShdw>
                </a:effectLst>
              </a:rPr>
              <a:t>que deben practicar las mujeres y los hombres en una </a:t>
            </a:r>
            <a:r>
              <a:rPr lang="es-MX" sz="2800" b="1" dirty="0">
                <a:effectLst>
                  <a:outerShdw blurRad="38100" dist="38100" dir="2700000" algn="tl">
                    <a:srgbClr val="000000">
                      <a:alpha val="43137"/>
                    </a:srgbClr>
                  </a:outerShdw>
                </a:effectLst>
              </a:rPr>
              <a:t>sociedad democrática y justa </a:t>
            </a:r>
            <a:r>
              <a:rPr lang="es-MX" sz="2000" b="1" dirty="0">
                <a:effectLst>
                  <a:outerShdw blurRad="38100" dist="38100" dir="2700000" algn="tl">
                    <a:srgbClr val="000000">
                      <a:alpha val="43137"/>
                    </a:srgbClr>
                  </a:outerShdw>
                </a:effectLst>
              </a:rPr>
              <a:t>que reconozca que todas las vidas son consideradas dignas de ser vividas</a:t>
            </a:r>
          </a:p>
        </p:txBody>
      </p:sp>
      <p:pic>
        <p:nvPicPr>
          <p:cNvPr id="5" name="Imagen 4" descr="Un dibujo de una cara feliz&#10;&#10;Descripción generada automáticamente con confianza baja">
            <a:extLst>
              <a:ext uri="{FF2B5EF4-FFF2-40B4-BE49-F238E27FC236}">
                <a16:creationId xmlns:a16="http://schemas.microsoft.com/office/drawing/2014/main" id="{A5480551-8DEA-C748-FA86-B28AD07F4763}"/>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flipH="1">
            <a:off x="2086466" y="0"/>
            <a:ext cx="8019068" cy="6840548"/>
          </a:xfrm>
          <a:prstGeom prst="rect">
            <a:avLst/>
          </a:prstGeom>
        </p:spPr>
      </p:pic>
      <p:pic>
        <p:nvPicPr>
          <p:cNvPr id="2050" name="Picture 2" descr="México, con niveles altos en desigualdad: OCDE">
            <a:extLst>
              <a:ext uri="{FF2B5EF4-FFF2-40B4-BE49-F238E27FC236}">
                <a16:creationId xmlns:a16="http://schemas.microsoft.com/office/drawing/2014/main" id="{AFE22CEE-3C4D-05B5-EA1B-A9D3847B5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505" y="255436"/>
            <a:ext cx="2375400" cy="1337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Migración Internacional en México a través de las Encuestas sobre ...">
            <a:extLst>
              <a:ext uri="{FF2B5EF4-FFF2-40B4-BE49-F238E27FC236}">
                <a16:creationId xmlns:a16="http://schemas.microsoft.com/office/drawing/2014/main" id="{8BCEC88B-A723-90A6-BA67-B51ADF072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295"/>
          <a:stretch/>
        </p:blipFill>
        <p:spPr bwMode="auto">
          <a:xfrm>
            <a:off x="9471573" y="351567"/>
            <a:ext cx="2299986" cy="114476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6" descr="Una verdadera universalización de la salud, indispensable - Gaceta UNAM">
            <a:extLst>
              <a:ext uri="{FF2B5EF4-FFF2-40B4-BE49-F238E27FC236}">
                <a16:creationId xmlns:a16="http://schemas.microsoft.com/office/drawing/2014/main" id="{02209EB2-88B5-561D-7BD5-39CD49E4E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181" y="1941320"/>
            <a:ext cx="2379684" cy="133887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 name="Picture 8" descr="La Diversidad Sexual reúne a 400 personas en una capacitación en Mendoza">
            <a:extLst>
              <a:ext uri="{FF2B5EF4-FFF2-40B4-BE49-F238E27FC236}">
                <a16:creationId xmlns:a16="http://schemas.microsoft.com/office/drawing/2014/main" id="{9133AAE6-E8FA-2A33-10A3-A30A1506F2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4439" y="1915048"/>
            <a:ext cx="2451399" cy="13832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8" name="Picture 10" descr="EVOLUCIÓN DE LA POLÍTICA EN MÉXICO timeline | Timetoast timelines">
            <a:extLst>
              <a:ext uri="{FF2B5EF4-FFF2-40B4-BE49-F238E27FC236}">
                <a16:creationId xmlns:a16="http://schemas.microsoft.com/office/drawing/2014/main" id="{0E76F64B-AE4A-FEA1-8200-09C73231C7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2798" y="3567426"/>
            <a:ext cx="2344377" cy="13370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12" descr="Ideología">
            <a:extLst>
              <a:ext uri="{FF2B5EF4-FFF2-40B4-BE49-F238E27FC236}">
                <a16:creationId xmlns:a16="http://schemas.microsoft.com/office/drawing/2014/main" id="{358F4190-9B0F-565C-5581-A66AFC13C1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6843" y="3577309"/>
            <a:ext cx="2344377" cy="1318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14" descr="ETNIAS DE MEXICO - a photo on Flickriver">
            <a:extLst>
              <a:ext uri="{FF2B5EF4-FFF2-40B4-BE49-F238E27FC236}">
                <a16:creationId xmlns:a16="http://schemas.microsoft.com/office/drawing/2014/main" id="{3B7B1DC7-6835-DC20-CF01-B51AE085B1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0530" y="5090825"/>
            <a:ext cx="2544467" cy="1585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6" descr="23 Frases de igualdad de género | Una lucha transversal a la vida">
            <a:extLst>
              <a:ext uri="{FF2B5EF4-FFF2-40B4-BE49-F238E27FC236}">
                <a16:creationId xmlns:a16="http://schemas.microsoft.com/office/drawing/2014/main" id="{0DBBECB5-D004-6BD5-E757-6FBBB66776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5692" y="5292476"/>
            <a:ext cx="2006738" cy="119854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5" name="Picture 18" descr="En todo México, solo seis de cada 100 personas hablan una lengua ...">
            <a:extLst>
              <a:ext uri="{FF2B5EF4-FFF2-40B4-BE49-F238E27FC236}">
                <a16:creationId xmlns:a16="http://schemas.microsoft.com/office/drawing/2014/main" id="{2180391E-990F-F5BD-19A7-BA333960F6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36391" y="5175075"/>
            <a:ext cx="2495455" cy="14036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5A1D5E39-C393-25D3-6BBD-13243D747A65}"/>
              </a:ext>
            </a:extLst>
          </p:cNvPr>
          <p:cNvSpPr txBox="1"/>
          <p:nvPr/>
        </p:nvSpPr>
        <p:spPr>
          <a:xfrm>
            <a:off x="156331" y="3749584"/>
            <a:ext cx="6103854" cy="1261884"/>
          </a:xfrm>
          <a:prstGeom prst="rect">
            <a:avLst/>
          </a:prstGeom>
          <a:noFill/>
        </p:spPr>
        <p:txBody>
          <a:bodyPr wrap="square">
            <a:spAutoFit/>
          </a:bodyPr>
          <a:lstStyle/>
          <a:p>
            <a:r>
              <a:rPr lang="es-MX" sz="2400" b="1" dirty="0"/>
              <a:t>El Plan de Estudios de la educación básica expresa estas capacidades humanas a través de </a:t>
            </a:r>
            <a:r>
              <a:rPr lang="es-MX" sz="2800" b="1" dirty="0">
                <a:solidFill>
                  <a:srgbClr val="C00000"/>
                </a:solidFill>
              </a:rPr>
              <a:t>siete ejes articuladores</a:t>
            </a:r>
            <a:endParaRPr lang="es-MX" sz="2000" b="1" dirty="0">
              <a:solidFill>
                <a:srgbClr val="C00000"/>
              </a:solidFill>
            </a:endParaRPr>
          </a:p>
        </p:txBody>
      </p:sp>
    </p:spTree>
    <p:extLst>
      <p:ext uri="{BB962C8B-B14F-4D97-AF65-F5344CB8AC3E}">
        <p14:creationId xmlns:p14="http://schemas.microsoft.com/office/powerpoint/2010/main" val="40552691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ción de imagen 6" descr="Imagen que contiene Diagrama&#10;&#10;El contenido generado por IA puede ser incorrecto.">
            <a:extLst>
              <a:ext uri="{FF2B5EF4-FFF2-40B4-BE49-F238E27FC236}">
                <a16:creationId xmlns:a16="http://schemas.microsoft.com/office/drawing/2014/main" id="{49DF35FD-9ADA-854B-A4C7-416782C81A9D}"/>
              </a:ext>
            </a:extLst>
          </p:cNvPr>
          <p:cNvPicPr>
            <a:picLocks noGrp="1" noChangeAspect="1"/>
          </p:cNvPicPr>
          <p:nvPr>
            <p:ph type="pic" sz="quarter" idx="13"/>
          </p:nvPr>
        </p:nvPicPr>
        <p:blipFill>
          <a:blip r:embed="rId2">
            <a:alphaModFix amt="35000"/>
            <a:extLst>
              <a:ext uri="{28A0092B-C50C-407E-A947-70E740481C1C}">
                <a14:useLocalDpi xmlns:a14="http://schemas.microsoft.com/office/drawing/2010/main" val="0"/>
              </a:ext>
            </a:extLst>
          </a:blip>
          <a:srcRect l="18485" r="18485"/>
          <a:stretch>
            <a:fillRect/>
          </a:stretch>
        </p:blipFill>
        <p:spPr>
          <a:xfrm>
            <a:off x="0" y="0"/>
            <a:ext cx="5067300" cy="6858000"/>
          </a:xfrm>
        </p:spPr>
      </p:pic>
      <p:pic>
        <p:nvPicPr>
          <p:cNvPr id="1026" name="Picture 2" descr="7 Ejes Articuladores del Plan de estudios 2022 - Los Materiales Educativos">
            <a:extLst>
              <a:ext uri="{FF2B5EF4-FFF2-40B4-BE49-F238E27FC236}">
                <a16:creationId xmlns:a16="http://schemas.microsoft.com/office/drawing/2014/main" id="{6038E20E-6901-4085-EDEE-EDD58CB366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37114" y="48986"/>
            <a:ext cx="9013371" cy="676002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55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94B4AAE-8598-7773-A67E-45180249D803}"/>
              </a:ext>
            </a:extLst>
          </p:cNvPr>
          <p:cNvPicPr>
            <a:picLocks noChangeAspect="1"/>
          </p:cNvPicPr>
          <p:nvPr/>
        </p:nvPicPr>
        <p:blipFill>
          <a:blip r:embed="rId2"/>
          <a:stretch>
            <a:fillRect/>
          </a:stretch>
        </p:blipFill>
        <p:spPr>
          <a:xfrm rot="20251183">
            <a:off x="1056987" y="515970"/>
            <a:ext cx="1520762" cy="1768589"/>
          </a:xfrm>
          <a:prstGeom prst="rect">
            <a:avLst/>
          </a:prstGeom>
        </p:spPr>
      </p:pic>
      <p:pic>
        <p:nvPicPr>
          <p:cNvPr id="4" name="Imagen 3">
            <a:extLst>
              <a:ext uri="{FF2B5EF4-FFF2-40B4-BE49-F238E27FC236}">
                <a16:creationId xmlns:a16="http://schemas.microsoft.com/office/drawing/2014/main" id="{AA5019D6-06DF-4B9F-40E5-C8364036F448}"/>
              </a:ext>
            </a:extLst>
          </p:cNvPr>
          <p:cNvPicPr>
            <a:picLocks noChangeAspect="1"/>
          </p:cNvPicPr>
          <p:nvPr/>
        </p:nvPicPr>
        <p:blipFill>
          <a:blip r:embed="rId3"/>
          <a:stretch>
            <a:fillRect/>
          </a:stretch>
        </p:blipFill>
        <p:spPr>
          <a:xfrm rot="2601996">
            <a:off x="2616003" y="1474603"/>
            <a:ext cx="1894248" cy="1859169"/>
          </a:xfrm>
          <a:prstGeom prst="rect">
            <a:avLst/>
          </a:prstGeom>
        </p:spPr>
      </p:pic>
      <p:pic>
        <p:nvPicPr>
          <p:cNvPr id="5" name="Imagen 4">
            <a:extLst>
              <a:ext uri="{FF2B5EF4-FFF2-40B4-BE49-F238E27FC236}">
                <a16:creationId xmlns:a16="http://schemas.microsoft.com/office/drawing/2014/main" id="{9E89299A-A7F1-C586-F959-10C75EC59C3C}"/>
              </a:ext>
            </a:extLst>
          </p:cNvPr>
          <p:cNvPicPr>
            <a:picLocks noChangeAspect="1"/>
          </p:cNvPicPr>
          <p:nvPr/>
        </p:nvPicPr>
        <p:blipFill>
          <a:blip r:embed="rId4"/>
          <a:stretch>
            <a:fillRect/>
          </a:stretch>
        </p:blipFill>
        <p:spPr>
          <a:xfrm rot="1020550">
            <a:off x="1388553" y="2982616"/>
            <a:ext cx="1695450" cy="1495425"/>
          </a:xfrm>
          <a:prstGeom prst="rect">
            <a:avLst/>
          </a:prstGeom>
        </p:spPr>
      </p:pic>
      <p:pic>
        <p:nvPicPr>
          <p:cNvPr id="6" name="Imagen 5">
            <a:extLst>
              <a:ext uri="{FF2B5EF4-FFF2-40B4-BE49-F238E27FC236}">
                <a16:creationId xmlns:a16="http://schemas.microsoft.com/office/drawing/2014/main" id="{17D4AAB1-4157-B579-2DA9-4549FB2AF56A}"/>
              </a:ext>
            </a:extLst>
          </p:cNvPr>
          <p:cNvPicPr>
            <a:picLocks noChangeAspect="1"/>
          </p:cNvPicPr>
          <p:nvPr/>
        </p:nvPicPr>
        <p:blipFill>
          <a:blip r:embed="rId5"/>
          <a:stretch>
            <a:fillRect/>
          </a:stretch>
        </p:blipFill>
        <p:spPr>
          <a:xfrm rot="19611412">
            <a:off x="2440443" y="4470759"/>
            <a:ext cx="1447800" cy="1504950"/>
          </a:xfrm>
          <a:prstGeom prst="rect">
            <a:avLst/>
          </a:prstGeom>
        </p:spPr>
      </p:pic>
      <p:sp>
        <p:nvSpPr>
          <p:cNvPr id="8" name="CuadroTexto 7">
            <a:extLst>
              <a:ext uri="{FF2B5EF4-FFF2-40B4-BE49-F238E27FC236}">
                <a16:creationId xmlns:a16="http://schemas.microsoft.com/office/drawing/2014/main" id="{701385EC-2087-ADA0-CFEA-3DE4D038C394}"/>
              </a:ext>
            </a:extLst>
          </p:cNvPr>
          <p:cNvSpPr txBox="1"/>
          <p:nvPr/>
        </p:nvSpPr>
        <p:spPr>
          <a:xfrm>
            <a:off x="5777300" y="1585412"/>
            <a:ext cx="6045333" cy="4832092"/>
          </a:xfrm>
          <a:prstGeom prst="rect">
            <a:avLst/>
          </a:prstGeom>
          <a:noFill/>
        </p:spPr>
        <p:txBody>
          <a:bodyPr wrap="square">
            <a:spAutoFit/>
          </a:bodyPr>
          <a:lstStyle/>
          <a:p>
            <a:pPr algn="ctr"/>
            <a:r>
              <a:rPr lang="es-MX" sz="2800" b="1" dirty="0">
                <a:solidFill>
                  <a:schemeClr val="bg1"/>
                </a:solidFill>
                <a:effectLst>
                  <a:outerShdw blurRad="38100" dist="38100" dir="2700000" algn="tl">
                    <a:srgbClr val="000000">
                      <a:alpha val="43137"/>
                    </a:srgbClr>
                  </a:outerShdw>
                </a:effectLst>
              </a:rPr>
              <a:t>Son organizadores que establecen objetos de aprendizaje a desarrollar en las distintas fases y niveles educativos; tienen como propósito abordar temas o problemáticas desde una perspectiva complementaria entre las disciplinas o áreas de conocimiento que se incorporan en cada uno, impulsando con ello una menor fragmentación de los saberes.</a:t>
            </a:r>
          </a:p>
        </p:txBody>
      </p:sp>
      <p:sp>
        <p:nvSpPr>
          <p:cNvPr id="2" name="CuadroTexto 1">
            <a:extLst>
              <a:ext uri="{FF2B5EF4-FFF2-40B4-BE49-F238E27FC236}">
                <a16:creationId xmlns:a16="http://schemas.microsoft.com/office/drawing/2014/main" id="{409E2B64-7FCA-42D3-A0C6-4202AD7BCD55}"/>
              </a:ext>
            </a:extLst>
          </p:cNvPr>
          <p:cNvSpPr txBox="1"/>
          <p:nvPr/>
        </p:nvSpPr>
        <p:spPr>
          <a:xfrm>
            <a:off x="4561114" y="500743"/>
            <a:ext cx="6117772" cy="646331"/>
          </a:xfrm>
          <a:prstGeom prst="rect">
            <a:avLst/>
          </a:prstGeom>
          <a:noFill/>
        </p:spPr>
        <p:txBody>
          <a:bodyPr wrap="square" rtlCol="0">
            <a:spAutoFit/>
          </a:bodyPr>
          <a:lstStyle/>
          <a:p>
            <a:r>
              <a:rPr lang="es-MX" sz="3600" b="1" dirty="0">
                <a:solidFill>
                  <a:schemeClr val="accent6"/>
                </a:solidFill>
                <a:effectLst>
                  <a:outerShdw blurRad="38100" dist="38100" dir="2700000" algn="tl">
                    <a:srgbClr val="000000">
                      <a:alpha val="43137"/>
                    </a:srgbClr>
                  </a:outerShdw>
                </a:effectLst>
              </a:rPr>
              <a:t>CAMPOS FORMATIVOS</a:t>
            </a:r>
            <a:endParaRPr lang="es-ES" sz="3600" b="1"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405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8A2E28-068F-FFB0-1A28-BA7E1D886061}"/>
              </a:ext>
            </a:extLst>
          </p:cNvPr>
          <p:cNvPicPr>
            <a:picLocks noChangeAspect="1"/>
          </p:cNvPicPr>
          <p:nvPr/>
        </p:nvPicPr>
        <p:blipFill>
          <a:blip r:embed="rId2"/>
          <a:stretch>
            <a:fillRect/>
          </a:stretch>
        </p:blipFill>
        <p:spPr>
          <a:xfrm>
            <a:off x="2233061" y="325576"/>
            <a:ext cx="9850121" cy="6373608"/>
          </a:xfrm>
          <a:prstGeom prst="rect">
            <a:avLst/>
          </a:prstGeom>
        </p:spPr>
      </p:pic>
      <p:pic>
        <p:nvPicPr>
          <p:cNvPr id="5" name="Imagen 4">
            <a:extLst>
              <a:ext uri="{FF2B5EF4-FFF2-40B4-BE49-F238E27FC236}">
                <a16:creationId xmlns:a16="http://schemas.microsoft.com/office/drawing/2014/main" id="{AC089BA9-AC27-9E0D-55F5-D3D9A54FF8B0}"/>
              </a:ext>
            </a:extLst>
          </p:cNvPr>
          <p:cNvPicPr>
            <a:picLocks noChangeAspect="1"/>
          </p:cNvPicPr>
          <p:nvPr/>
        </p:nvPicPr>
        <p:blipFill>
          <a:blip r:embed="rId3"/>
          <a:stretch>
            <a:fillRect/>
          </a:stretch>
        </p:blipFill>
        <p:spPr>
          <a:xfrm>
            <a:off x="747034" y="838972"/>
            <a:ext cx="1140243" cy="1326060"/>
          </a:xfrm>
          <a:prstGeom prst="rect">
            <a:avLst/>
          </a:prstGeom>
        </p:spPr>
      </p:pic>
      <p:pic>
        <p:nvPicPr>
          <p:cNvPr id="7" name="Imagen 6">
            <a:extLst>
              <a:ext uri="{FF2B5EF4-FFF2-40B4-BE49-F238E27FC236}">
                <a16:creationId xmlns:a16="http://schemas.microsoft.com/office/drawing/2014/main" id="{E9AE6A0F-D0EB-2737-01C5-5FC40BE11516}"/>
              </a:ext>
            </a:extLst>
          </p:cNvPr>
          <p:cNvPicPr>
            <a:picLocks noChangeAspect="1"/>
          </p:cNvPicPr>
          <p:nvPr/>
        </p:nvPicPr>
        <p:blipFill>
          <a:blip r:embed="rId4"/>
          <a:stretch>
            <a:fillRect/>
          </a:stretch>
        </p:blipFill>
        <p:spPr>
          <a:xfrm>
            <a:off x="641615" y="2351493"/>
            <a:ext cx="1351080" cy="1326060"/>
          </a:xfrm>
          <a:prstGeom prst="rect">
            <a:avLst/>
          </a:prstGeom>
        </p:spPr>
      </p:pic>
      <p:pic>
        <p:nvPicPr>
          <p:cNvPr id="9" name="Imagen 8">
            <a:extLst>
              <a:ext uri="{FF2B5EF4-FFF2-40B4-BE49-F238E27FC236}">
                <a16:creationId xmlns:a16="http://schemas.microsoft.com/office/drawing/2014/main" id="{45FE1C61-F3F7-E4B6-9B85-EB3568C9BEB6}"/>
              </a:ext>
            </a:extLst>
          </p:cNvPr>
          <p:cNvPicPr>
            <a:picLocks noChangeAspect="1"/>
          </p:cNvPicPr>
          <p:nvPr/>
        </p:nvPicPr>
        <p:blipFill>
          <a:blip r:embed="rId5"/>
          <a:stretch>
            <a:fillRect/>
          </a:stretch>
        </p:blipFill>
        <p:spPr>
          <a:xfrm>
            <a:off x="457221" y="5160678"/>
            <a:ext cx="1447800" cy="1504950"/>
          </a:xfrm>
          <a:prstGeom prst="rect">
            <a:avLst/>
          </a:prstGeom>
        </p:spPr>
      </p:pic>
      <p:pic>
        <p:nvPicPr>
          <p:cNvPr id="11" name="Imagen 10">
            <a:extLst>
              <a:ext uri="{FF2B5EF4-FFF2-40B4-BE49-F238E27FC236}">
                <a16:creationId xmlns:a16="http://schemas.microsoft.com/office/drawing/2014/main" id="{EDD11CF8-E94B-D4FF-7B5C-7A16479A4814}"/>
              </a:ext>
            </a:extLst>
          </p:cNvPr>
          <p:cNvPicPr>
            <a:picLocks noChangeAspect="1"/>
          </p:cNvPicPr>
          <p:nvPr/>
        </p:nvPicPr>
        <p:blipFill>
          <a:blip r:embed="rId6"/>
          <a:stretch>
            <a:fillRect/>
          </a:stretch>
        </p:blipFill>
        <p:spPr>
          <a:xfrm>
            <a:off x="417428" y="3665253"/>
            <a:ext cx="1695450" cy="1495425"/>
          </a:xfrm>
          <a:prstGeom prst="rect">
            <a:avLst/>
          </a:prstGeom>
        </p:spPr>
      </p:pic>
      <p:cxnSp>
        <p:nvCxnSpPr>
          <p:cNvPr id="13" name="Conector recto 12">
            <a:extLst>
              <a:ext uri="{FF2B5EF4-FFF2-40B4-BE49-F238E27FC236}">
                <a16:creationId xmlns:a16="http://schemas.microsoft.com/office/drawing/2014/main" id="{CC230F29-2CAE-446B-A1BF-815625C67372}"/>
              </a:ext>
            </a:extLst>
          </p:cNvPr>
          <p:cNvCxnSpPr/>
          <p:nvPr/>
        </p:nvCxnSpPr>
        <p:spPr>
          <a:xfrm>
            <a:off x="2112878" y="1199561"/>
            <a:ext cx="0" cy="5324475"/>
          </a:xfrm>
          <a:prstGeom prst="line">
            <a:avLst/>
          </a:prstGeom>
          <a:ln w="762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6200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9A80A7-84CC-0C64-5A2C-3B615460B474}"/>
              </a:ext>
            </a:extLst>
          </p:cNvPr>
          <p:cNvSpPr>
            <a:spLocks noGrp="1"/>
          </p:cNvSpPr>
          <p:nvPr>
            <p:ph type="title"/>
          </p:nvPr>
        </p:nvSpPr>
        <p:spPr/>
        <p:txBody>
          <a:bodyPr/>
          <a:lstStyle/>
          <a:p>
            <a:endParaRPr lang="es-ES"/>
          </a:p>
        </p:txBody>
      </p:sp>
      <p:pic>
        <p:nvPicPr>
          <p:cNvPr id="1026" name="Picture 2" descr="MetodologÍas de la nem – Artofit">
            <a:extLst>
              <a:ext uri="{FF2B5EF4-FFF2-40B4-BE49-F238E27FC236}">
                <a16:creationId xmlns:a16="http://schemas.microsoft.com/office/drawing/2014/main" id="{00C91812-B909-E0E2-B617-106D11921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466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CBE548-897F-2558-6DA8-FF7582F95F9E}"/>
              </a:ext>
            </a:extLst>
          </p:cNvPr>
          <p:cNvSpPr>
            <a:spLocks noGrp="1"/>
          </p:cNvSpPr>
          <p:nvPr>
            <p:ph type="title"/>
          </p:nvPr>
        </p:nvSpPr>
        <p:spPr/>
        <p:txBody>
          <a:bodyPr/>
          <a:lstStyle/>
          <a:p>
            <a:r>
              <a:rPr lang="es-MX" dirty="0">
                <a:solidFill>
                  <a:schemeClr val="accent1">
                    <a:lumMod val="60000"/>
                    <a:lumOff val="40000"/>
                  </a:schemeClr>
                </a:solidFill>
              </a:rPr>
              <a:t>CONTENIDOS</a:t>
            </a:r>
            <a:endParaRPr lang="es-ES" dirty="0">
              <a:solidFill>
                <a:schemeClr val="accent1">
                  <a:lumMod val="60000"/>
                  <a:lumOff val="40000"/>
                </a:schemeClr>
              </a:solidFill>
            </a:endParaRPr>
          </a:p>
        </p:txBody>
      </p:sp>
      <p:sp>
        <p:nvSpPr>
          <p:cNvPr id="3" name="Marcador de contenido 2">
            <a:extLst>
              <a:ext uri="{FF2B5EF4-FFF2-40B4-BE49-F238E27FC236}">
                <a16:creationId xmlns:a16="http://schemas.microsoft.com/office/drawing/2014/main" id="{CDE7850C-F409-CEE5-FF6E-AFECFBCC5861}"/>
              </a:ext>
            </a:extLst>
          </p:cNvPr>
          <p:cNvSpPr>
            <a:spLocks noGrp="1"/>
          </p:cNvSpPr>
          <p:nvPr>
            <p:ph idx="1"/>
          </p:nvPr>
        </p:nvSpPr>
        <p:spPr/>
        <p:txBody>
          <a:bodyPr>
            <a:normAutofit lnSpcReduction="10000"/>
          </a:bodyPr>
          <a:lstStyle/>
          <a:p>
            <a:pPr marL="0" indent="0" algn="ctr">
              <a:buNone/>
            </a:pPr>
            <a:r>
              <a:rPr lang="es-MX" sz="3200" b="1" dirty="0">
                <a:solidFill>
                  <a:schemeClr val="tx2">
                    <a:lumMod val="50000"/>
                    <a:lumOff val="50000"/>
                  </a:schemeClr>
                </a:solidFill>
                <a:effectLst>
                  <a:outerShdw blurRad="38100" dist="38100" dir="2700000" algn="tl">
                    <a:srgbClr val="000000">
                      <a:alpha val="43137"/>
                    </a:srgbClr>
                  </a:outerShdw>
                </a:effectLst>
              </a:rPr>
              <a:t>Los contenidos del programa de estudios son una disposición de conocimientos y saberes en un campo formativo que cobran sentido más allá de su significado particular en la relación que se establezca entre ellos y los ejes articuladores, los cuales vinculan el conocimiento con hechos concretos de la realidad mediante problematizaciones o temas generales de estudio.</a:t>
            </a:r>
          </a:p>
          <a:p>
            <a:endParaRPr lang="es-ES" dirty="0"/>
          </a:p>
        </p:txBody>
      </p:sp>
    </p:spTree>
    <p:extLst>
      <p:ext uri="{BB962C8B-B14F-4D97-AF65-F5344CB8AC3E}">
        <p14:creationId xmlns:p14="http://schemas.microsoft.com/office/powerpoint/2010/main" val="3912354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tuladores y bolígrafos adhesivos de colores en una libreta abierta">
            <a:extLst>
              <a:ext uri="{FF2B5EF4-FFF2-40B4-BE49-F238E27FC236}">
                <a16:creationId xmlns:a16="http://schemas.microsoft.com/office/drawing/2014/main" id="{4F4C31D5-EBF0-5745-BBCF-AF145DD0B172}"/>
              </a:ext>
            </a:extLst>
          </p:cNvPr>
          <p:cNvPicPr>
            <a:picLocks noChangeAspect="1"/>
          </p:cNvPicPr>
          <p:nvPr/>
        </p:nvPicPr>
        <p:blipFill>
          <a:blip r:embed="rId2"/>
          <a:srcRect r="18957" b="-2"/>
          <a:stretch>
            <a:fillRect/>
          </a:stretch>
        </p:blipFill>
        <p:spPr>
          <a:xfrm>
            <a:off x="20" y="-1"/>
            <a:ext cx="7783979" cy="6411311"/>
          </a:xfrm>
          <a:prstGeom prst="rect">
            <a:avLst/>
          </a:prstGeom>
          <a:noFill/>
        </p:spPr>
      </p:pic>
      <p:sp>
        <p:nvSpPr>
          <p:cNvPr id="9" name="Content Placeholder 3">
            <a:extLst>
              <a:ext uri="{FF2B5EF4-FFF2-40B4-BE49-F238E27FC236}">
                <a16:creationId xmlns:a16="http://schemas.microsoft.com/office/drawing/2014/main" id="{33B17F79-E5B0-8E4C-844E-E17FAD2BEF1C}"/>
              </a:ext>
            </a:extLst>
          </p:cNvPr>
          <p:cNvSpPr>
            <a:spLocks noGrp="1"/>
          </p:cNvSpPr>
          <p:nvPr>
            <p:ph sz="quarter" idx="14"/>
          </p:nvPr>
        </p:nvSpPr>
        <p:spPr>
          <a:xfrm rot="20772296">
            <a:off x="7745838" y="432272"/>
            <a:ext cx="3273552" cy="3569643"/>
          </a:xfrm>
        </p:spPr>
        <p:txBody>
          <a:bodyPr>
            <a:normAutofit/>
          </a:bodyPr>
          <a:lstStyle/>
          <a:p>
            <a:pPr algn="ctr"/>
            <a:r>
              <a:rPr lang="es-ES" sz="1800" b="1" dirty="0">
                <a:solidFill>
                  <a:schemeClr val="accent6">
                    <a:lumMod val="75000"/>
                  </a:schemeClr>
                </a:solidFill>
                <a:effectLst>
                  <a:outerShdw blurRad="38100" dist="38100" dir="2700000" algn="tl">
                    <a:srgbClr val="000000">
                      <a:alpha val="43137"/>
                    </a:srgbClr>
                  </a:outerShdw>
                </a:effectLst>
              </a:rPr>
              <a:t>Representan recorridos o rutas posibles que dan cuenta de las formas en las que niñas, niños y adolescentes se apropian de aprendizajes que les permiten comprender el mundo que les rodea e intervenir en diversas situaciones.</a:t>
            </a:r>
            <a:endParaRPr lang="en-US" sz="1800" b="1" dirty="0">
              <a:solidFill>
                <a:schemeClr val="accent6">
                  <a:lumMod val="75000"/>
                </a:schemeClr>
              </a:solidFill>
              <a:effectLst>
                <a:outerShdw blurRad="38100" dist="38100" dir="2700000" algn="tl">
                  <a:srgbClr val="000000">
                    <a:alpha val="43137"/>
                  </a:srgbClr>
                </a:outerShdw>
              </a:effectLst>
            </a:endParaRPr>
          </a:p>
        </p:txBody>
      </p:sp>
      <p:sp>
        <p:nvSpPr>
          <p:cNvPr id="6" name="Título 1">
            <a:extLst>
              <a:ext uri="{FF2B5EF4-FFF2-40B4-BE49-F238E27FC236}">
                <a16:creationId xmlns:a16="http://schemas.microsoft.com/office/drawing/2014/main" id="{CA498371-BCF2-F033-0AA3-5A8A8CA04F12}"/>
              </a:ext>
            </a:extLst>
          </p:cNvPr>
          <p:cNvSpPr txBox="1">
            <a:spLocks/>
          </p:cNvSpPr>
          <p:nvPr/>
        </p:nvSpPr>
        <p:spPr>
          <a:xfrm>
            <a:off x="3021440" y="2090927"/>
            <a:ext cx="1213103" cy="7502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s-MX">
                <a:solidFill>
                  <a:schemeClr val="accent4">
                    <a:lumMod val="60000"/>
                    <a:lumOff val="40000"/>
                  </a:schemeClr>
                </a:solidFill>
              </a:rPr>
              <a:t>PDA</a:t>
            </a:r>
            <a:endParaRPr lang="es-ES" dirty="0">
              <a:solidFill>
                <a:schemeClr val="accent4">
                  <a:lumMod val="60000"/>
                  <a:lumOff val="40000"/>
                </a:schemeClr>
              </a:solidFill>
            </a:endParaRPr>
          </a:p>
        </p:txBody>
      </p:sp>
      <p:pic>
        <p:nvPicPr>
          <p:cNvPr id="7" name="Imagen 6">
            <a:extLst>
              <a:ext uri="{FF2B5EF4-FFF2-40B4-BE49-F238E27FC236}">
                <a16:creationId xmlns:a16="http://schemas.microsoft.com/office/drawing/2014/main" id="{AE2AEA8D-77A7-A86D-3A54-59E895ACB6B8}"/>
              </a:ext>
            </a:extLst>
          </p:cNvPr>
          <p:cNvPicPr>
            <a:picLocks noChangeAspect="1"/>
          </p:cNvPicPr>
          <p:nvPr/>
        </p:nvPicPr>
        <p:blipFill>
          <a:blip r:embed="rId3"/>
          <a:stretch>
            <a:fillRect/>
          </a:stretch>
        </p:blipFill>
        <p:spPr>
          <a:xfrm>
            <a:off x="1038740" y="4141180"/>
            <a:ext cx="11153260" cy="2376205"/>
          </a:xfrm>
          <a:prstGeom prst="rect">
            <a:avLst/>
          </a:prstGeom>
        </p:spPr>
      </p:pic>
    </p:spTree>
    <p:extLst>
      <p:ext uri="{BB962C8B-B14F-4D97-AF65-F5344CB8AC3E}">
        <p14:creationId xmlns:p14="http://schemas.microsoft.com/office/powerpoint/2010/main" val="3758842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niños sentados en una mesa&#10;&#10;El contenido generado por IA puede ser incorrecto.">
            <a:extLst>
              <a:ext uri="{FF2B5EF4-FFF2-40B4-BE49-F238E27FC236}">
                <a16:creationId xmlns:a16="http://schemas.microsoft.com/office/drawing/2014/main" id="{9C07A93A-8D6D-428C-171B-C3998B108AD7}"/>
              </a:ext>
            </a:extLst>
          </p:cNvPr>
          <p:cNvPicPr>
            <a:picLocks noChangeAspect="1"/>
          </p:cNvPicPr>
          <p:nvPr/>
        </p:nvPicPr>
        <p:blipFill>
          <a:blip r:embed="rId2"/>
          <a:srcRect b="15730"/>
          <a:stretch>
            <a:fillRect/>
          </a:stretch>
        </p:blipFill>
        <p:spPr>
          <a:xfrm>
            <a:off x="4364888" y="19793"/>
            <a:ext cx="7779655" cy="4376057"/>
          </a:xfrm>
          <a:prstGeom prst="rect">
            <a:avLst/>
          </a:prstGeom>
          <a:noFill/>
        </p:spPr>
      </p:pic>
      <p:pic>
        <p:nvPicPr>
          <p:cNvPr id="8" name="Imagen 7">
            <a:extLst>
              <a:ext uri="{FF2B5EF4-FFF2-40B4-BE49-F238E27FC236}">
                <a16:creationId xmlns:a16="http://schemas.microsoft.com/office/drawing/2014/main" id="{502B72CE-4066-C9D3-E9AF-2744D1DD1BDA}"/>
              </a:ext>
            </a:extLst>
          </p:cNvPr>
          <p:cNvPicPr>
            <a:picLocks noChangeAspect="1"/>
          </p:cNvPicPr>
          <p:nvPr/>
        </p:nvPicPr>
        <p:blipFill>
          <a:blip r:embed="rId3"/>
          <a:stretch>
            <a:fillRect/>
          </a:stretch>
        </p:blipFill>
        <p:spPr>
          <a:xfrm>
            <a:off x="222028" y="2783064"/>
            <a:ext cx="4809574" cy="3602107"/>
          </a:xfrm>
          <a:prstGeom prst="rect">
            <a:avLst/>
          </a:prstGeom>
        </p:spPr>
      </p:pic>
      <p:pic>
        <p:nvPicPr>
          <p:cNvPr id="2" name="Picture 14" descr="Boletín No. 203 Asigna SEP 127 mil 333 lugares para alumnos de nivel ...">
            <a:extLst>
              <a:ext uri="{FF2B5EF4-FFF2-40B4-BE49-F238E27FC236}">
                <a16:creationId xmlns:a16="http://schemas.microsoft.com/office/drawing/2014/main" id="{BCC3BF9D-130E-17C4-EE43-B3D4E3E58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417"/>
          <a:stretch>
            <a:fillRect/>
          </a:stretch>
        </p:blipFill>
        <p:spPr bwMode="auto">
          <a:xfrm>
            <a:off x="5031602" y="2924519"/>
            <a:ext cx="6463695" cy="3635829"/>
          </a:xfrm>
          <a:prstGeom prst="rect">
            <a:avLst/>
          </a:prstGeom>
          <a:solidFill>
            <a:srgbClr val="FFFFFF"/>
          </a:solidFill>
        </p:spPr>
      </p:pic>
      <p:pic>
        <p:nvPicPr>
          <p:cNvPr id="5" name="Imagen 4">
            <a:extLst>
              <a:ext uri="{FF2B5EF4-FFF2-40B4-BE49-F238E27FC236}">
                <a16:creationId xmlns:a16="http://schemas.microsoft.com/office/drawing/2014/main" id="{BFDB1C54-707B-3969-CE8F-5B43FF4EF4D9}"/>
              </a:ext>
            </a:extLst>
          </p:cNvPr>
          <p:cNvPicPr>
            <a:picLocks noChangeAspect="1"/>
          </p:cNvPicPr>
          <p:nvPr/>
        </p:nvPicPr>
        <p:blipFill>
          <a:blip r:embed="rId5"/>
          <a:srcRect b="15730"/>
          <a:stretch>
            <a:fillRect/>
          </a:stretch>
        </p:blipFill>
        <p:spPr>
          <a:xfrm>
            <a:off x="808632" y="894000"/>
            <a:ext cx="4506666" cy="2535000"/>
          </a:xfrm>
          <a:prstGeom prst="rect">
            <a:avLst/>
          </a:prstGeom>
          <a:noFill/>
        </p:spPr>
      </p:pic>
      <p:sp>
        <p:nvSpPr>
          <p:cNvPr id="3" name="CuadroTexto 2">
            <a:extLst>
              <a:ext uri="{FF2B5EF4-FFF2-40B4-BE49-F238E27FC236}">
                <a16:creationId xmlns:a16="http://schemas.microsoft.com/office/drawing/2014/main" id="{900ED4B1-9949-7CD1-B7B5-DE325C116E8C}"/>
              </a:ext>
            </a:extLst>
          </p:cNvPr>
          <p:cNvSpPr txBox="1"/>
          <p:nvPr/>
        </p:nvSpPr>
        <p:spPr>
          <a:xfrm>
            <a:off x="691575" y="0"/>
            <a:ext cx="3673313" cy="1015663"/>
          </a:xfrm>
          <a:prstGeom prst="rect">
            <a:avLst/>
          </a:prstGeom>
          <a:noFill/>
        </p:spPr>
        <p:txBody>
          <a:bodyPr wrap="square" rtlCol="0">
            <a:spAutoFit/>
          </a:bodyPr>
          <a:lstStyle/>
          <a:p>
            <a:r>
              <a:rPr lang="es-MX" sz="6000" b="1" dirty="0">
                <a:effectLst>
                  <a:outerShdw blurRad="38100" dist="38100" dir="2700000" algn="tl">
                    <a:srgbClr val="000000">
                      <a:alpha val="43137"/>
                    </a:srgbClr>
                  </a:outerShdw>
                </a:effectLst>
              </a:rPr>
              <a:t>FASES</a:t>
            </a:r>
            <a:endParaRPr lang="es-ES" sz="6000" b="1" dirty="0">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D99C734C-9C7F-B8FE-7C99-B6D6E786EA2E}"/>
              </a:ext>
            </a:extLst>
          </p:cNvPr>
          <p:cNvSpPr txBox="1"/>
          <p:nvPr/>
        </p:nvSpPr>
        <p:spPr>
          <a:xfrm>
            <a:off x="6000289" y="5807295"/>
            <a:ext cx="1746738" cy="523220"/>
          </a:xfrm>
          <a:prstGeom prst="rect">
            <a:avLst/>
          </a:prstGeom>
          <a:noFill/>
        </p:spPr>
        <p:txBody>
          <a:bodyPr wrap="square" rtlCol="0">
            <a:spAutoFit/>
          </a:bodyPr>
          <a:lstStyle/>
          <a:p>
            <a:r>
              <a:rPr lang="es-MX" sz="2800" b="1" dirty="0">
                <a:solidFill>
                  <a:srgbClr val="FFFF00"/>
                </a:solidFill>
                <a:effectLst>
                  <a:outerShdw blurRad="38100" dist="38100" dir="2700000" algn="tl">
                    <a:srgbClr val="000000">
                      <a:alpha val="43137"/>
                    </a:srgbClr>
                  </a:outerShdw>
                </a:effectLst>
              </a:rPr>
              <a:t>SEXTA</a:t>
            </a:r>
            <a:endParaRPr lang="es-ES" sz="2800" b="1" dirty="0">
              <a:solidFill>
                <a:srgbClr val="FFFF00"/>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515C5802-E913-0283-B56C-9B33051616FF}"/>
              </a:ext>
            </a:extLst>
          </p:cNvPr>
          <p:cNvSpPr txBox="1"/>
          <p:nvPr/>
        </p:nvSpPr>
        <p:spPr>
          <a:xfrm>
            <a:off x="9871471" y="470671"/>
            <a:ext cx="2090057" cy="523220"/>
          </a:xfrm>
          <a:prstGeom prst="rect">
            <a:avLst/>
          </a:prstGeom>
          <a:noFill/>
        </p:spPr>
        <p:txBody>
          <a:bodyPr wrap="square" rtlCol="0">
            <a:spAutoFit/>
          </a:bodyPr>
          <a:lstStyle/>
          <a:p>
            <a:r>
              <a:rPr lang="es-MX" sz="2800" b="1" dirty="0">
                <a:solidFill>
                  <a:schemeClr val="accent6">
                    <a:lumMod val="75000"/>
                  </a:schemeClr>
                </a:solidFill>
                <a:effectLst>
                  <a:outerShdw blurRad="38100" dist="38100" dir="2700000" algn="tl">
                    <a:srgbClr val="000000">
                      <a:alpha val="43137"/>
                    </a:srgbClr>
                  </a:outerShdw>
                </a:effectLst>
              </a:rPr>
              <a:t>CUARTA</a:t>
            </a:r>
            <a:endParaRPr lang="es-ES" sz="2800" b="1" dirty="0">
              <a:solidFill>
                <a:schemeClr val="accent6">
                  <a:lumMod val="75000"/>
                </a:schemeClr>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C7752A52-3A5D-DF0E-92E5-44F0449AAA16}"/>
              </a:ext>
            </a:extLst>
          </p:cNvPr>
          <p:cNvSpPr txBox="1"/>
          <p:nvPr/>
        </p:nvSpPr>
        <p:spPr>
          <a:xfrm>
            <a:off x="2427514" y="2590800"/>
            <a:ext cx="1937374" cy="461665"/>
          </a:xfrm>
          <a:prstGeom prst="rect">
            <a:avLst/>
          </a:prstGeom>
          <a:noFill/>
        </p:spPr>
        <p:txBody>
          <a:bodyPr wrap="square" rtlCol="0">
            <a:spAutoFit/>
          </a:bodyPr>
          <a:lstStyle/>
          <a:p>
            <a:r>
              <a:rPr lang="es-MX" sz="2400" b="1" dirty="0">
                <a:solidFill>
                  <a:srgbClr val="FFFF00"/>
                </a:solidFill>
                <a:effectLst>
                  <a:outerShdw blurRad="38100" dist="38100" dir="2700000" algn="tl">
                    <a:srgbClr val="000000">
                      <a:alpha val="43137"/>
                    </a:srgbClr>
                  </a:outerShdw>
                </a:effectLst>
              </a:rPr>
              <a:t>TERCERA</a:t>
            </a:r>
            <a:endParaRPr lang="es-ES" sz="2400" b="1" dirty="0">
              <a:solidFill>
                <a:srgbClr val="FFFF00"/>
              </a:solidFill>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90281F11-5E2B-0E65-7096-FCF38ADDC385}"/>
              </a:ext>
            </a:extLst>
          </p:cNvPr>
          <p:cNvSpPr txBox="1"/>
          <p:nvPr/>
        </p:nvSpPr>
        <p:spPr>
          <a:xfrm>
            <a:off x="3544331" y="5687930"/>
            <a:ext cx="1770967" cy="523220"/>
          </a:xfrm>
          <a:prstGeom prst="rect">
            <a:avLst/>
          </a:prstGeom>
          <a:noFill/>
        </p:spPr>
        <p:txBody>
          <a:bodyPr wrap="square" rtlCol="0">
            <a:spAutoFit/>
          </a:bodyPr>
          <a:lstStyle/>
          <a:p>
            <a:r>
              <a:rPr lang="es-MX" sz="2800" b="1" dirty="0">
                <a:solidFill>
                  <a:schemeClr val="accent6">
                    <a:lumMod val="75000"/>
                  </a:schemeClr>
                </a:solidFill>
                <a:effectLst>
                  <a:outerShdw blurRad="38100" dist="38100" dir="2700000" algn="tl">
                    <a:srgbClr val="000000">
                      <a:alpha val="43137"/>
                    </a:srgbClr>
                  </a:outerShdw>
                </a:effectLst>
              </a:rPr>
              <a:t>QUINTA</a:t>
            </a:r>
            <a:endParaRPr lang="es-ES" sz="2800" b="1"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8727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792249C-EF25-F506-1A08-7BE780954EB4}"/>
              </a:ext>
            </a:extLst>
          </p:cNvPr>
          <p:cNvPicPr>
            <a:picLocks noChangeAspect="1"/>
          </p:cNvPicPr>
          <p:nvPr/>
        </p:nvPicPr>
        <p:blipFill>
          <a:blip r:embed="rId2">
            <a:alphaModFix amt="35000"/>
          </a:blip>
          <a:stretch>
            <a:fillRect/>
          </a:stretch>
        </p:blipFill>
        <p:spPr>
          <a:xfrm rot="19521760">
            <a:off x="-335483" y="1029927"/>
            <a:ext cx="4724399" cy="6292581"/>
          </a:xfrm>
          <a:prstGeom prst="rect">
            <a:avLst/>
          </a:prstGeom>
        </p:spPr>
      </p:pic>
      <p:sp>
        <p:nvSpPr>
          <p:cNvPr id="7" name="Rectángulo: esquinas superiores cortadas 6">
            <a:extLst>
              <a:ext uri="{FF2B5EF4-FFF2-40B4-BE49-F238E27FC236}">
                <a16:creationId xmlns:a16="http://schemas.microsoft.com/office/drawing/2014/main" id="{F7D9B539-A3FE-F4A8-4E8E-ED3B59A727D5}"/>
              </a:ext>
            </a:extLst>
          </p:cNvPr>
          <p:cNvSpPr/>
          <p:nvPr/>
        </p:nvSpPr>
        <p:spPr>
          <a:xfrm>
            <a:off x="7217227" y="4563840"/>
            <a:ext cx="4027714" cy="1774371"/>
          </a:xfrm>
          <a:prstGeom prst="snip2Same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effectLst>
                  <a:outerShdw blurRad="38100" dist="38100" dir="2700000" algn="tl">
                    <a:srgbClr val="000000">
                      <a:alpha val="43137"/>
                    </a:srgbClr>
                  </a:outerShdw>
                </a:effectLst>
              </a:rPr>
              <a:t>Proyectos escolares:</a:t>
            </a:r>
          </a:p>
          <a:p>
            <a:pPr algn="ctr"/>
            <a:r>
              <a:rPr lang="es-MX" sz="1600" b="1" dirty="0">
                <a:solidFill>
                  <a:schemeClr val="tx1"/>
                </a:solidFill>
                <a:effectLst>
                  <a:outerShdw blurRad="38100" dist="38100" dir="2700000" algn="tl">
                    <a:srgbClr val="000000">
                      <a:alpha val="43137"/>
                    </a:srgbClr>
                  </a:outerShdw>
                </a:effectLst>
              </a:rPr>
              <a:t>Temas relevantes </a:t>
            </a:r>
          </a:p>
          <a:p>
            <a:pPr algn="ctr"/>
            <a:r>
              <a:rPr lang="es-MX" sz="1600" b="1" dirty="0">
                <a:solidFill>
                  <a:schemeClr val="tx1"/>
                </a:solidFill>
                <a:effectLst>
                  <a:outerShdw blurRad="38100" dist="38100" dir="2700000" algn="tl">
                    <a:srgbClr val="000000">
                      <a:alpha val="43137"/>
                    </a:srgbClr>
                  </a:outerShdw>
                </a:effectLst>
              </a:rPr>
              <a:t>Contenidos nacionales y regionales</a:t>
            </a:r>
          </a:p>
          <a:p>
            <a:pPr algn="ctr"/>
            <a:r>
              <a:rPr lang="es-MX" sz="1600" b="1" dirty="0">
                <a:solidFill>
                  <a:schemeClr val="tx1"/>
                </a:solidFill>
                <a:effectLst>
                  <a:outerShdw blurRad="38100" dist="38100" dir="2700000" algn="tl">
                    <a:srgbClr val="000000">
                      <a:alpha val="43137"/>
                    </a:srgbClr>
                  </a:outerShdw>
                </a:effectLst>
              </a:rPr>
              <a:t>Campos formativos</a:t>
            </a:r>
          </a:p>
          <a:p>
            <a:pPr algn="ctr"/>
            <a:r>
              <a:rPr lang="es-MX" sz="1600" b="1" dirty="0">
                <a:solidFill>
                  <a:schemeClr val="tx1"/>
                </a:solidFill>
                <a:effectLst>
                  <a:outerShdw blurRad="38100" dist="38100" dir="2700000" algn="tl">
                    <a:srgbClr val="000000">
                      <a:alpha val="43137"/>
                    </a:srgbClr>
                  </a:outerShdw>
                </a:effectLst>
              </a:rPr>
              <a:t>Libros de Texto Gratuitos</a:t>
            </a:r>
            <a:endParaRPr lang="es-ES" sz="1600" b="1" dirty="0">
              <a:solidFill>
                <a:schemeClr val="tx1"/>
              </a:solidFill>
              <a:effectLst>
                <a:outerShdw blurRad="38100" dist="38100" dir="2700000" algn="tl">
                  <a:srgbClr val="000000">
                    <a:alpha val="43137"/>
                  </a:srgbClr>
                </a:outerShdw>
              </a:effectLst>
            </a:endParaRPr>
          </a:p>
        </p:txBody>
      </p:sp>
      <p:sp>
        <p:nvSpPr>
          <p:cNvPr id="6" name="Flecha: hacia abajo 5">
            <a:extLst>
              <a:ext uri="{FF2B5EF4-FFF2-40B4-BE49-F238E27FC236}">
                <a16:creationId xmlns:a16="http://schemas.microsoft.com/office/drawing/2014/main" id="{34D9BC28-86CA-0BB7-3960-93E29378E047}"/>
              </a:ext>
            </a:extLst>
          </p:cNvPr>
          <p:cNvSpPr/>
          <p:nvPr/>
        </p:nvSpPr>
        <p:spPr>
          <a:xfrm>
            <a:off x="8501742" y="2579920"/>
            <a:ext cx="2939143" cy="225334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t>Plano</a:t>
            </a:r>
          </a:p>
          <a:p>
            <a:pPr algn="ctr"/>
            <a:r>
              <a:rPr lang="es-MX" b="1" dirty="0"/>
              <a:t>Didáctico</a:t>
            </a:r>
          </a:p>
          <a:p>
            <a:pPr algn="ctr"/>
            <a:r>
              <a:rPr lang="es-MX" sz="1200" b="1" dirty="0">
                <a:solidFill>
                  <a:schemeClr val="bg1"/>
                </a:solidFill>
              </a:rPr>
              <a:t>Saberes de los docentes</a:t>
            </a:r>
            <a:endParaRPr lang="es-ES" sz="1200" b="1" dirty="0">
              <a:solidFill>
                <a:schemeClr val="bg1"/>
              </a:solidFill>
            </a:endParaRPr>
          </a:p>
        </p:txBody>
      </p:sp>
      <p:sp>
        <p:nvSpPr>
          <p:cNvPr id="3" name="Rectángulo 2">
            <a:extLst>
              <a:ext uri="{FF2B5EF4-FFF2-40B4-BE49-F238E27FC236}">
                <a16:creationId xmlns:a16="http://schemas.microsoft.com/office/drawing/2014/main" id="{D08F504D-637D-AA12-1BEB-7CA063AB56A7}"/>
              </a:ext>
            </a:extLst>
          </p:cNvPr>
          <p:cNvSpPr/>
          <p:nvPr/>
        </p:nvSpPr>
        <p:spPr>
          <a:xfrm>
            <a:off x="4397827" y="244929"/>
            <a:ext cx="4103915" cy="43434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800" b="1" dirty="0">
                <a:effectLst>
                  <a:outerShdw blurRad="38100" dist="38100" dir="2700000" algn="tl">
                    <a:srgbClr val="000000">
                      <a:alpha val="43137"/>
                    </a:srgbClr>
                  </a:outerShdw>
                </a:effectLst>
              </a:rPr>
              <a:t>Diagnóstico</a:t>
            </a:r>
          </a:p>
          <a:p>
            <a:pPr algn="ctr"/>
            <a:r>
              <a:rPr lang="es-MX" sz="2800" b="1" dirty="0">
                <a:effectLst>
                  <a:outerShdw blurRad="38100" dist="38100" dir="2700000" algn="tl">
                    <a:srgbClr val="000000">
                      <a:alpha val="43137"/>
                    </a:srgbClr>
                  </a:outerShdw>
                </a:effectLst>
              </a:rPr>
              <a:t>Socioeducativo</a:t>
            </a:r>
          </a:p>
          <a:p>
            <a:pPr algn="ctr"/>
            <a:r>
              <a:rPr lang="es-MX" b="1" dirty="0">
                <a:solidFill>
                  <a:schemeClr val="tx1"/>
                </a:solidFill>
                <a:effectLst>
                  <a:outerShdw blurRad="38100" dist="38100" dir="2700000" algn="tl">
                    <a:srgbClr val="000000">
                      <a:alpha val="43137"/>
                    </a:srgbClr>
                  </a:outerShdw>
                </a:effectLst>
              </a:rPr>
              <a:t>La fotografía de la escuela</a:t>
            </a:r>
          </a:p>
          <a:p>
            <a:pPr algn="ctr"/>
            <a:r>
              <a:rPr lang="es-MX" b="1" dirty="0">
                <a:solidFill>
                  <a:schemeClr val="tx1"/>
                </a:solidFill>
                <a:effectLst>
                  <a:outerShdw blurRad="38100" dist="38100" dir="2700000" algn="tl">
                    <a:srgbClr val="000000">
                      <a:alpha val="43137"/>
                    </a:srgbClr>
                  </a:outerShdw>
                </a:effectLst>
              </a:rPr>
              <a:t>Detectar problemáticas y situaciones</a:t>
            </a:r>
          </a:p>
          <a:p>
            <a:pPr algn="ctr"/>
            <a:r>
              <a:rPr lang="es-MX" b="1" dirty="0">
                <a:solidFill>
                  <a:schemeClr val="tx1"/>
                </a:solidFill>
                <a:effectLst>
                  <a:outerShdw blurRad="38100" dist="38100" dir="2700000" algn="tl">
                    <a:srgbClr val="000000">
                      <a:alpha val="43137"/>
                    </a:srgbClr>
                  </a:outerShdw>
                </a:effectLst>
              </a:rPr>
              <a:t>Priorizar</a:t>
            </a:r>
          </a:p>
          <a:p>
            <a:pPr algn="ctr"/>
            <a:r>
              <a:rPr lang="es-MX" b="1" dirty="0">
                <a:solidFill>
                  <a:schemeClr val="tx1"/>
                </a:solidFill>
                <a:effectLst>
                  <a:outerShdw blurRad="38100" dist="38100" dir="2700000" algn="tl">
                    <a:srgbClr val="000000">
                      <a:alpha val="43137"/>
                    </a:srgbClr>
                  </a:outerShdw>
                </a:effectLst>
              </a:rPr>
              <a:t>PMC</a:t>
            </a:r>
            <a:endParaRPr lang="es-ES" b="1" dirty="0">
              <a:solidFill>
                <a:schemeClr val="tx1"/>
              </a:solidFill>
              <a:effectLst>
                <a:outerShdw blurRad="38100" dist="38100" dir="2700000" algn="tl">
                  <a:srgbClr val="000000">
                    <a:alpha val="43137"/>
                  </a:srgbClr>
                </a:outerShdw>
              </a:effectLst>
            </a:endParaRPr>
          </a:p>
        </p:txBody>
      </p:sp>
      <p:sp>
        <p:nvSpPr>
          <p:cNvPr id="2" name="Elipse 1">
            <a:extLst>
              <a:ext uri="{FF2B5EF4-FFF2-40B4-BE49-F238E27FC236}">
                <a16:creationId xmlns:a16="http://schemas.microsoft.com/office/drawing/2014/main" id="{F57DE654-F3CD-6561-B2AE-801376ADC545}"/>
              </a:ext>
            </a:extLst>
          </p:cNvPr>
          <p:cNvSpPr/>
          <p:nvPr/>
        </p:nvSpPr>
        <p:spPr>
          <a:xfrm>
            <a:off x="805541" y="54435"/>
            <a:ext cx="4561114" cy="25254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400" b="1" dirty="0"/>
              <a:t>Programa de Mejora Continua</a:t>
            </a:r>
            <a:endParaRPr lang="es-ES" sz="2400" b="1" dirty="0"/>
          </a:p>
        </p:txBody>
      </p:sp>
      <p:sp>
        <p:nvSpPr>
          <p:cNvPr id="4" name="Elipse 3">
            <a:extLst>
              <a:ext uri="{FF2B5EF4-FFF2-40B4-BE49-F238E27FC236}">
                <a16:creationId xmlns:a16="http://schemas.microsoft.com/office/drawing/2014/main" id="{79207FF6-A0FC-B532-E9A4-1F75BD1E5B32}"/>
              </a:ext>
            </a:extLst>
          </p:cNvPr>
          <p:cNvSpPr/>
          <p:nvPr/>
        </p:nvSpPr>
        <p:spPr>
          <a:xfrm>
            <a:off x="7794172" y="391886"/>
            <a:ext cx="3842657" cy="25254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400" b="1" dirty="0">
                <a:effectLst>
                  <a:outerShdw blurRad="38100" dist="38100" dir="2700000" algn="tl">
                    <a:srgbClr val="000000">
                      <a:alpha val="43137"/>
                    </a:srgbClr>
                  </a:outerShdw>
                </a:effectLst>
              </a:rPr>
              <a:t>Programa Analítico</a:t>
            </a:r>
            <a:endParaRPr lang="es-ES" sz="2400" b="1" dirty="0">
              <a:effectLst>
                <a:outerShdw blurRad="38100" dist="38100" dir="2700000" algn="tl">
                  <a:srgbClr val="000000">
                    <a:alpha val="43137"/>
                  </a:srgbClr>
                </a:outerShdw>
              </a:effectLst>
            </a:endParaRPr>
          </a:p>
        </p:txBody>
      </p:sp>
      <p:sp>
        <p:nvSpPr>
          <p:cNvPr id="5" name="Triángulo isósceles 4">
            <a:extLst>
              <a:ext uri="{FF2B5EF4-FFF2-40B4-BE49-F238E27FC236}">
                <a16:creationId xmlns:a16="http://schemas.microsoft.com/office/drawing/2014/main" id="{9964DB34-DD4B-521E-4BB3-8494CE03C1DB}"/>
              </a:ext>
            </a:extLst>
          </p:cNvPr>
          <p:cNvSpPr/>
          <p:nvPr/>
        </p:nvSpPr>
        <p:spPr>
          <a:xfrm>
            <a:off x="2960916" y="2917371"/>
            <a:ext cx="3581400" cy="2579914"/>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2400" b="1" dirty="0">
                <a:effectLst>
                  <a:outerShdw blurRad="38100" dist="38100" dir="2700000" algn="tl">
                    <a:srgbClr val="000000">
                      <a:alpha val="43137"/>
                    </a:srgbClr>
                  </a:outerShdw>
                </a:effectLst>
              </a:rPr>
              <a:t>Ámbitos</a:t>
            </a:r>
          </a:p>
          <a:p>
            <a:pPr algn="ctr"/>
            <a:r>
              <a:rPr lang="es-MX" sz="1200" b="1" dirty="0">
                <a:solidFill>
                  <a:schemeClr val="bg2"/>
                </a:solidFill>
                <a:effectLst>
                  <a:outerShdw blurRad="38100" dist="38100" dir="2700000" algn="tl">
                    <a:srgbClr val="000000">
                      <a:alpha val="43137"/>
                    </a:srgbClr>
                  </a:outerShdw>
                </a:effectLst>
              </a:rPr>
              <a:t>Aula</a:t>
            </a:r>
          </a:p>
          <a:p>
            <a:pPr algn="ctr"/>
            <a:r>
              <a:rPr lang="es-MX" sz="1200" b="1" dirty="0">
                <a:solidFill>
                  <a:schemeClr val="bg2"/>
                </a:solidFill>
                <a:effectLst>
                  <a:outerShdw blurRad="38100" dist="38100" dir="2700000" algn="tl">
                    <a:srgbClr val="000000">
                      <a:alpha val="43137"/>
                    </a:srgbClr>
                  </a:outerShdw>
                </a:effectLst>
              </a:rPr>
              <a:t>Escuela</a:t>
            </a:r>
          </a:p>
          <a:p>
            <a:pPr algn="ctr"/>
            <a:r>
              <a:rPr lang="es-MX" sz="1200" b="1" dirty="0">
                <a:solidFill>
                  <a:schemeClr val="bg2"/>
                </a:solidFill>
                <a:effectLst>
                  <a:outerShdw blurRad="38100" dist="38100" dir="2700000" algn="tl">
                    <a:srgbClr val="000000">
                      <a:alpha val="43137"/>
                    </a:srgbClr>
                  </a:outerShdw>
                </a:effectLst>
              </a:rPr>
              <a:t>Comunidad</a:t>
            </a:r>
          </a:p>
          <a:p>
            <a:pPr algn="ctr"/>
            <a:r>
              <a:rPr lang="es-MX" sz="1200" b="1" dirty="0">
                <a:solidFill>
                  <a:schemeClr val="bg2"/>
                </a:solidFill>
                <a:effectLst>
                  <a:outerShdw blurRad="38100" dist="38100" dir="2700000" algn="tl">
                    <a:srgbClr val="000000">
                      <a:alpha val="43137"/>
                    </a:srgbClr>
                  </a:outerShdw>
                </a:effectLst>
              </a:rPr>
              <a:t>Región</a:t>
            </a:r>
          </a:p>
          <a:p>
            <a:pPr algn="ctr"/>
            <a:r>
              <a:rPr lang="es-MX" sz="1200" b="1" dirty="0">
                <a:solidFill>
                  <a:schemeClr val="bg2"/>
                </a:solidFill>
                <a:effectLst>
                  <a:outerShdw blurRad="38100" dist="38100" dir="2700000" algn="tl">
                    <a:srgbClr val="000000">
                      <a:alpha val="43137"/>
                    </a:srgbClr>
                  </a:outerShdw>
                </a:effectLst>
              </a:rPr>
              <a:t>Nación</a:t>
            </a:r>
          </a:p>
          <a:p>
            <a:pPr algn="ctr"/>
            <a:r>
              <a:rPr lang="es-MX" sz="1200" b="1" dirty="0">
                <a:solidFill>
                  <a:schemeClr val="bg2"/>
                </a:solidFill>
                <a:effectLst>
                  <a:outerShdw blurRad="38100" dist="38100" dir="2700000" algn="tl">
                    <a:srgbClr val="000000">
                      <a:alpha val="43137"/>
                    </a:srgbClr>
                  </a:outerShdw>
                </a:effectLst>
              </a:rPr>
              <a:t>Mundo</a:t>
            </a:r>
          </a:p>
          <a:p>
            <a:pPr algn="ctr"/>
            <a:endParaRPr lang="es-MX" sz="1200" b="1" dirty="0">
              <a:solidFill>
                <a:schemeClr val="bg2"/>
              </a:solidFill>
              <a:effectLst>
                <a:outerShdw blurRad="38100" dist="38100" dir="2700000" algn="tl">
                  <a:srgbClr val="000000">
                    <a:alpha val="43137"/>
                  </a:srgbClr>
                </a:outerShdw>
              </a:effectLst>
            </a:endParaRPr>
          </a:p>
          <a:p>
            <a:pPr algn="ctr"/>
            <a:endParaRPr lang="es-ES" sz="1200" b="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1742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Imagen de la pantalla de un celular con letras&#10;&#10;El contenido generado por IA puede ser incorrecto.">
            <a:extLst>
              <a:ext uri="{FF2B5EF4-FFF2-40B4-BE49-F238E27FC236}">
                <a16:creationId xmlns:a16="http://schemas.microsoft.com/office/drawing/2014/main" id="{5273268A-F024-B22D-2669-922CBB77BE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678" b="7678"/>
          <a:stretch>
            <a:fillRect/>
          </a:stretch>
        </p:blipFill>
        <p:spPr/>
      </p:pic>
      <p:sp>
        <p:nvSpPr>
          <p:cNvPr id="7" name="CuadroTexto 6">
            <a:extLst>
              <a:ext uri="{FF2B5EF4-FFF2-40B4-BE49-F238E27FC236}">
                <a16:creationId xmlns:a16="http://schemas.microsoft.com/office/drawing/2014/main" id="{F66FCCFD-AADE-45AE-5C21-DA7FD89B2AB1}"/>
              </a:ext>
            </a:extLst>
          </p:cNvPr>
          <p:cNvSpPr txBox="1"/>
          <p:nvPr/>
        </p:nvSpPr>
        <p:spPr>
          <a:xfrm>
            <a:off x="59872" y="5007429"/>
            <a:ext cx="4016828" cy="830997"/>
          </a:xfrm>
          <a:prstGeom prst="rect">
            <a:avLst/>
          </a:prstGeom>
          <a:noFill/>
        </p:spPr>
        <p:txBody>
          <a:bodyPr wrap="square" rtlCol="0">
            <a:spAutoFit/>
          </a:bodyPr>
          <a:lstStyle/>
          <a:p>
            <a:r>
              <a:rPr lang="es-MX" sz="2400" b="1" dirty="0">
                <a:solidFill>
                  <a:schemeClr val="bg2"/>
                </a:solidFill>
                <a:effectLst>
                  <a:outerShdw blurRad="38100" dist="38100" dir="2700000" algn="tl">
                    <a:srgbClr val="000000">
                      <a:alpha val="43137"/>
                    </a:srgbClr>
                  </a:outerShdw>
                </a:effectLst>
              </a:rPr>
              <a:t>Facilitador</a:t>
            </a:r>
          </a:p>
          <a:p>
            <a:r>
              <a:rPr lang="es-MX" sz="2400" b="1" dirty="0">
                <a:solidFill>
                  <a:schemeClr val="bg2"/>
                </a:solidFill>
                <a:effectLst>
                  <a:outerShdw blurRad="38100" dist="38100" dir="2700000" algn="tl">
                    <a:srgbClr val="000000">
                      <a:alpha val="43137"/>
                    </a:srgbClr>
                  </a:outerShdw>
                </a:effectLst>
              </a:rPr>
              <a:t>Heriberto Inzunza Ramírez</a:t>
            </a:r>
            <a:endParaRPr lang="es-ES" sz="2400" b="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331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882DA-8695-578C-63CC-BB933FEA33D7}"/>
            </a:ext>
          </a:extLst>
        </p:cNvPr>
        <p:cNvGrpSpPr/>
        <p:nvPr/>
      </p:nvGrpSpPr>
      <p:grpSpPr>
        <a:xfrm>
          <a:off x="0" y="0"/>
          <a:ext cx="0" cy="0"/>
          <a:chOff x="0" y="0"/>
          <a:chExt cx="0" cy="0"/>
        </a:xfrm>
      </p:grpSpPr>
      <p:pic>
        <p:nvPicPr>
          <p:cNvPr id="3" name="Imagen 2" descr="Un dibujo de una cara feliz&#10;&#10;Descripción generada automáticamente con confianza baja">
            <a:extLst>
              <a:ext uri="{FF2B5EF4-FFF2-40B4-BE49-F238E27FC236}">
                <a16:creationId xmlns:a16="http://schemas.microsoft.com/office/drawing/2014/main" id="{9AED721B-B3FA-E6BF-70C6-84E6D04E7D7E}"/>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017319" y="0"/>
            <a:ext cx="7993960" cy="6819129"/>
          </a:xfrm>
          <a:prstGeom prst="rect">
            <a:avLst/>
          </a:prstGeom>
        </p:spPr>
      </p:pic>
      <p:sp>
        <p:nvSpPr>
          <p:cNvPr id="9" name="Rectángulo 8">
            <a:extLst>
              <a:ext uri="{FF2B5EF4-FFF2-40B4-BE49-F238E27FC236}">
                <a16:creationId xmlns:a16="http://schemas.microsoft.com/office/drawing/2014/main" id="{EED5A983-7B92-6E94-B714-887DB7CF6C8F}"/>
              </a:ext>
            </a:extLst>
          </p:cNvPr>
          <p:cNvSpPr/>
          <p:nvPr/>
        </p:nvSpPr>
        <p:spPr>
          <a:xfrm>
            <a:off x="10064697" y="-38871"/>
            <a:ext cx="2086466" cy="6858000"/>
          </a:xfrm>
          <a:prstGeom prst="rect">
            <a:avLst/>
          </a:prstGeom>
          <a:solidFill>
            <a:schemeClr val="accent5">
              <a:lumMod val="20000"/>
              <a:lumOff val="8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70CDB2FB-EB93-E352-376B-F3A01FDDADB3}"/>
              </a:ext>
            </a:extLst>
          </p:cNvPr>
          <p:cNvSpPr/>
          <p:nvPr/>
        </p:nvSpPr>
        <p:spPr>
          <a:xfrm>
            <a:off x="0" y="0"/>
            <a:ext cx="2086466" cy="6858000"/>
          </a:xfrm>
          <a:prstGeom prst="rect">
            <a:avLst/>
          </a:prstGeom>
          <a:solidFill>
            <a:schemeClr val="accent5">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a:extLst>
              <a:ext uri="{FF2B5EF4-FFF2-40B4-BE49-F238E27FC236}">
                <a16:creationId xmlns:a16="http://schemas.microsoft.com/office/drawing/2014/main" id="{9011137C-3E0D-BBC7-35CC-A5407E0AF947}"/>
              </a:ext>
            </a:extLst>
          </p:cNvPr>
          <p:cNvSpPr txBox="1"/>
          <p:nvPr/>
        </p:nvSpPr>
        <p:spPr>
          <a:xfrm>
            <a:off x="1520078" y="265974"/>
            <a:ext cx="2724347" cy="2646878"/>
          </a:xfrm>
          <a:prstGeom prst="rect">
            <a:avLst/>
          </a:prstGeom>
          <a:solidFill>
            <a:schemeClr val="accent2">
              <a:lumMod val="20000"/>
              <a:lumOff val="80000"/>
            </a:schemeClr>
          </a:solidFill>
          <a:ln w="76200">
            <a:solidFill>
              <a:srgbClr val="FF0000"/>
            </a:solidFill>
          </a:ln>
        </p:spPr>
        <p:txBody>
          <a:bodyPr wrap="square" rtlCol="0">
            <a:spAutoFit/>
          </a:bodyPr>
          <a:lstStyle/>
          <a:p>
            <a:pPr algn="ctr"/>
            <a:r>
              <a:rPr lang="es-MX" sz="4000" b="1" dirty="0">
                <a:solidFill>
                  <a:srgbClr val="FF0000"/>
                </a:solidFill>
              </a:rPr>
              <a:t>2019-2020</a:t>
            </a:r>
          </a:p>
          <a:p>
            <a:pPr algn="ctr"/>
            <a:endParaRPr lang="es-MX" b="1" dirty="0"/>
          </a:p>
          <a:p>
            <a:pPr algn="ctr"/>
            <a:r>
              <a:rPr lang="es-MX" b="1" dirty="0"/>
              <a:t>Modificación a los artículos de la CPEUM Presentación de la  propuesta a través de un taller de formación continua </a:t>
            </a:r>
          </a:p>
        </p:txBody>
      </p:sp>
      <p:sp>
        <p:nvSpPr>
          <p:cNvPr id="4" name="CuadroTexto 3">
            <a:extLst>
              <a:ext uri="{FF2B5EF4-FFF2-40B4-BE49-F238E27FC236}">
                <a16:creationId xmlns:a16="http://schemas.microsoft.com/office/drawing/2014/main" id="{16E4A383-98A4-C494-0E60-0C8C20A2164F}"/>
              </a:ext>
            </a:extLst>
          </p:cNvPr>
          <p:cNvSpPr txBox="1"/>
          <p:nvPr/>
        </p:nvSpPr>
        <p:spPr>
          <a:xfrm>
            <a:off x="4112914" y="2037089"/>
            <a:ext cx="2724347" cy="3477875"/>
          </a:xfrm>
          <a:prstGeom prst="rect">
            <a:avLst/>
          </a:prstGeom>
          <a:solidFill>
            <a:schemeClr val="accent2">
              <a:lumMod val="20000"/>
              <a:lumOff val="80000"/>
            </a:schemeClr>
          </a:solidFill>
          <a:ln w="76200">
            <a:solidFill>
              <a:srgbClr val="FF0000"/>
            </a:solidFill>
          </a:ln>
        </p:spPr>
        <p:txBody>
          <a:bodyPr wrap="square" rtlCol="0">
            <a:spAutoFit/>
          </a:bodyPr>
          <a:lstStyle/>
          <a:p>
            <a:pPr algn="ctr"/>
            <a:r>
              <a:rPr lang="es-MX" sz="4000" b="1" dirty="0">
                <a:solidFill>
                  <a:srgbClr val="FF0000"/>
                </a:solidFill>
              </a:rPr>
              <a:t>2020-2022</a:t>
            </a:r>
          </a:p>
          <a:p>
            <a:pPr algn="ctr"/>
            <a:r>
              <a:rPr lang="es-MX" sz="2800" b="1" dirty="0"/>
              <a:t>Pandemia</a:t>
            </a:r>
            <a:r>
              <a:rPr lang="es-MX" sz="4000" b="1" dirty="0">
                <a:solidFill>
                  <a:srgbClr val="FF0000"/>
                </a:solidFill>
              </a:rPr>
              <a:t> </a:t>
            </a:r>
          </a:p>
          <a:p>
            <a:pPr algn="ctr"/>
            <a:r>
              <a:rPr lang="es-MX" sz="2000" b="1" dirty="0"/>
              <a:t>Presentación de los avances de los contenidos de los programas sintéticos.</a:t>
            </a:r>
          </a:p>
          <a:p>
            <a:pPr algn="ctr"/>
            <a:r>
              <a:rPr lang="es-MX" sz="2000" b="1" dirty="0"/>
              <a:t>Foros de consulta</a:t>
            </a:r>
          </a:p>
          <a:p>
            <a:pPr algn="ctr"/>
            <a:r>
              <a:rPr lang="es-MX" sz="2000" b="1" dirty="0"/>
              <a:t>Asambleas de discusión.</a:t>
            </a:r>
          </a:p>
        </p:txBody>
      </p:sp>
      <p:sp>
        <p:nvSpPr>
          <p:cNvPr id="5" name="CuadroTexto 4">
            <a:extLst>
              <a:ext uri="{FF2B5EF4-FFF2-40B4-BE49-F238E27FC236}">
                <a16:creationId xmlns:a16="http://schemas.microsoft.com/office/drawing/2014/main" id="{7CEB902C-0B5D-67C4-ACF0-506395CC3341}"/>
              </a:ext>
            </a:extLst>
          </p:cNvPr>
          <p:cNvSpPr txBox="1"/>
          <p:nvPr/>
        </p:nvSpPr>
        <p:spPr>
          <a:xfrm>
            <a:off x="7835245" y="1789468"/>
            <a:ext cx="2724347" cy="2246769"/>
          </a:xfrm>
          <a:prstGeom prst="rect">
            <a:avLst/>
          </a:prstGeom>
          <a:solidFill>
            <a:schemeClr val="accent2">
              <a:lumMod val="20000"/>
              <a:lumOff val="80000"/>
            </a:schemeClr>
          </a:solidFill>
          <a:ln w="76200">
            <a:solidFill>
              <a:srgbClr val="FF0000"/>
            </a:solidFill>
          </a:ln>
        </p:spPr>
        <p:txBody>
          <a:bodyPr wrap="square" rtlCol="0">
            <a:spAutoFit/>
          </a:bodyPr>
          <a:lstStyle/>
          <a:p>
            <a:pPr algn="ctr"/>
            <a:r>
              <a:rPr lang="es-MX" sz="4400" b="1" dirty="0">
                <a:solidFill>
                  <a:srgbClr val="FF0000"/>
                </a:solidFill>
              </a:rPr>
              <a:t>2022</a:t>
            </a:r>
          </a:p>
          <a:p>
            <a:pPr algn="ctr"/>
            <a:r>
              <a:rPr lang="es-MX" sz="2400" b="1" dirty="0"/>
              <a:t>Presentación del Plan de estudios de la Educación Básica 2022</a:t>
            </a:r>
          </a:p>
        </p:txBody>
      </p:sp>
      <p:pic>
        <p:nvPicPr>
          <p:cNvPr id="7" name="Imagen 6">
            <a:extLst>
              <a:ext uri="{FF2B5EF4-FFF2-40B4-BE49-F238E27FC236}">
                <a16:creationId xmlns:a16="http://schemas.microsoft.com/office/drawing/2014/main" id="{6A437401-FE9F-19D4-9CFB-AE5A16EDD153}"/>
              </a:ext>
            </a:extLst>
          </p:cNvPr>
          <p:cNvPicPr>
            <a:picLocks noChangeAspect="1"/>
          </p:cNvPicPr>
          <p:nvPr/>
        </p:nvPicPr>
        <p:blipFill>
          <a:blip r:embed="rId3"/>
          <a:stretch>
            <a:fillRect/>
          </a:stretch>
        </p:blipFill>
        <p:spPr>
          <a:xfrm>
            <a:off x="10174681" y="3607633"/>
            <a:ext cx="1813977" cy="2416095"/>
          </a:xfrm>
          <a:prstGeom prst="rect">
            <a:avLst/>
          </a:prstGeom>
        </p:spPr>
      </p:pic>
      <p:pic>
        <p:nvPicPr>
          <p:cNvPr id="8" name="Picture 2" descr="COVID 19: Pandemia y nuevo aprendizaje | AseBio">
            <a:extLst>
              <a:ext uri="{FF2B5EF4-FFF2-40B4-BE49-F238E27FC236}">
                <a16:creationId xmlns:a16="http://schemas.microsoft.com/office/drawing/2014/main" id="{6336CC04-5420-C493-A82E-80024550C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216" y="4533317"/>
            <a:ext cx="2899109" cy="192662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45166E79-DDF9-1B7D-9EDB-696D8B846FAF}"/>
              </a:ext>
            </a:extLst>
          </p:cNvPr>
          <p:cNvPicPr>
            <a:picLocks noChangeAspect="1"/>
          </p:cNvPicPr>
          <p:nvPr/>
        </p:nvPicPr>
        <p:blipFill>
          <a:blip r:embed="rId5"/>
          <a:stretch>
            <a:fillRect/>
          </a:stretch>
        </p:blipFill>
        <p:spPr>
          <a:xfrm>
            <a:off x="6631788" y="4532159"/>
            <a:ext cx="1567647" cy="2004481"/>
          </a:xfrm>
          <a:prstGeom prst="rect">
            <a:avLst/>
          </a:prstGeom>
        </p:spPr>
      </p:pic>
      <p:pic>
        <p:nvPicPr>
          <p:cNvPr id="12" name="Imagen 11">
            <a:extLst>
              <a:ext uri="{FF2B5EF4-FFF2-40B4-BE49-F238E27FC236}">
                <a16:creationId xmlns:a16="http://schemas.microsoft.com/office/drawing/2014/main" id="{7800071B-3C32-2F49-382A-F79A7294D052}"/>
              </a:ext>
            </a:extLst>
          </p:cNvPr>
          <p:cNvPicPr>
            <a:picLocks noChangeAspect="1"/>
          </p:cNvPicPr>
          <p:nvPr/>
        </p:nvPicPr>
        <p:blipFill>
          <a:blip r:embed="rId6"/>
          <a:stretch>
            <a:fillRect/>
          </a:stretch>
        </p:blipFill>
        <p:spPr>
          <a:xfrm>
            <a:off x="203342" y="2121530"/>
            <a:ext cx="1827797" cy="2376136"/>
          </a:xfrm>
          <a:prstGeom prst="rect">
            <a:avLst/>
          </a:prstGeom>
        </p:spPr>
      </p:pic>
      <p:sp>
        <p:nvSpPr>
          <p:cNvPr id="13" name="CuadroTexto 12">
            <a:extLst>
              <a:ext uri="{FF2B5EF4-FFF2-40B4-BE49-F238E27FC236}">
                <a16:creationId xmlns:a16="http://schemas.microsoft.com/office/drawing/2014/main" id="{E20B9390-F899-6CF7-2EB1-BE718665C9A3}"/>
              </a:ext>
            </a:extLst>
          </p:cNvPr>
          <p:cNvSpPr txBox="1"/>
          <p:nvPr/>
        </p:nvSpPr>
        <p:spPr>
          <a:xfrm>
            <a:off x="5840703" y="456603"/>
            <a:ext cx="2798190" cy="584775"/>
          </a:xfrm>
          <a:prstGeom prst="rect">
            <a:avLst/>
          </a:prstGeom>
          <a:solidFill>
            <a:schemeClr val="accent5">
              <a:lumMod val="20000"/>
              <a:lumOff val="80000"/>
            </a:schemeClr>
          </a:solidFill>
          <a:ln w="76200">
            <a:solidFill>
              <a:srgbClr val="C00000"/>
            </a:solidFill>
          </a:ln>
        </p:spPr>
        <p:txBody>
          <a:bodyPr wrap="square" rtlCol="0">
            <a:spAutoFit/>
          </a:bodyPr>
          <a:lstStyle/>
          <a:p>
            <a:pPr algn="ctr"/>
            <a:r>
              <a:rPr lang="es-MX" sz="3200" b="1" dirty="0"/>
              <a:t>TRANSICIÓN </a:t>
            </a:r>
          </a:p>
        </p:txBody>
      </p:sp>
    </p:spTree>
    <p:extLst>
      <p:ext uri="{BB962C8B-B14F-4D97-AF65-F5344CB8AC3E}">
        <p14:creationId xmlns:p14="http://schemas.microsoft.com/office/powerpoint/2010/main" val="10652620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359B282-4F3C-385E-2533-8813121BFD15}"/>
              </a:ext>
            </a:extLst>
          </p:cNvPr>
          <p:cNvSpPr>
            <a:spLocks noGrp="1"/>
          </p:cNvSpPr>
          <p:nvPr>
            <p:ph type="ctrTitle"/>
          </p:nvPr>
        </p:nvSpPr>
        <p:spPr>
          <a:xfrm>
            <a:off x="620701" y="1600302"/>
            <a:ext cx="3570514" cy="3520440"/>
          </a:xfrm>
        </p:spPr>
        <p:txBody>
          <a:bodyPr>
            <a:noAutofit/>
          </a:bodyPr>
          <a:lstStyle/>
          <a:p>
            <a:r>
              <a:rPr lang="es-MX" sz="2800" spc="0" dirty="0">
                <a:solidFill>
                  <a:srgbClr val="FFC000"/>
                </a:solidFill>
                <a:latin typeface="Aptos" panose="020B0004020202020204" pitchFamily="34" charset="0"/>
              </a:rPr>
              <a:t>300 mil </a:t>
            </a:r>
            <a:r>
              <a:rPr lang="es-MX" sz="1800" spc="0" dirty="0">
                <a:latin typeface="Aptos" panose="020B0004020202020204" pitchFamily="34" charset="0"/>
              </a:rPr>
              <a:t>personas quienes aportaron, opiniones, puntos de vista, planteamientos, críticas y participaciones</a:t>
            </a:r>
            <a:endParaRPr lang="en-US" sz="1800" spc="0" dirty="0">
              <a:latin typeface="Aptos" panose="020B0004020202020204" pitchFamily="34" charset="0"/>
            </a:endParaRPr>
          </a:p>
        </p:txBody>
      </p:sp>
      <p:sp>
        <p:nvSpPr>
          <p:cNvPr id="17" name="Subtitle 2">
            <a:extLst>
              <a:ext uri="{FF2B5EF4-FFF2-40B4-BE49-F238E27FC236}">
                <a16:creationId xmlns:a16="http://schemas.microsoft.com/office/drawing/2014/main" id="{34D52EFA-DAF3-3831-201B-F30BE7788B67}"/>
              </a:ext>
            </a:extLst>
          </p:cNvPr>
          <p:cNvSpPr>
            <a:spLocks noGrp="1"/>
          </p:cNvSpPr>
          <p:nvPr>
            <p:ph type="subTitle" idx="1"/>
          </p:nvPr>
        </p:nvSpPr>
        <p:spPr>
          <a:xfrm>
            <a:off x="612648" y="5001768"/>
            <a:ext cx="2926080" cy="1490472"/>
          </a:xfrm>
        </p:spPr>
        <p:txBody>
          <a:bodyPr/>
          <a:lstStyle/>
          <a:p>
            <a:endParaRPr lang="en-US"/>
          </a:p>
        </p:txBody>
      </p:sp>
      <p:pic>
        <p:nvPicPr>
          <p:cNvPr id="9" name="Marcador de posición de imagen 8" descr="Una multitud de gente&#10;&#10;El contenido generado por IA puede ser incorrecto.">
            <a:extLst>
              <a:ext uri="{FF2B5EF4-FFF2-40B4-BE49-F238E27FC236}">
                <a16:creationId xmlns:a16="http://schemas.microsoft.com/office/drawing/2014/main" id="{C76BA088-7F7D-8CEC-F9B9-A54953D94E2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566" r="10568" b="2"/>
          <a:stretch>
            <a:fillRect/>
          </a:stretch>
        </p:blipFill>
        <p:spPr>
          <a:xfrm>
            <a:off x="4076700" y="10896"/>
            <a:ext cx="8115300" cy="6868442"/>
          </a:xfrm>
          <a:noFill/>
        </p:spPr>
      </p:pic>
      <p:sp>
        <p:nvSpPr>
          <p:cNvPr id="10" name="CuadroTexto 9">
            <a:extLst>
              <a:ext uri="{FF2B5EF4-FFF2-40B4-BE49-F238E27FC236}">
                <a16:creationId xmlns:a16="http://schemas.microsoft.com/office/drawing/2014/main" id="{18102540-861F-9039-73C4-B073D866EA61}"/>
              </a:ext>
            </a:extLst>
          </p:cNvPr>
          <p:cNvSpPr txBox="1"/>
          <p:nvPr/>
        </p:nvSpPr>
        <p:spPr>
          <a:xfrm>
            <a:off x="9716643" y="6668397"/>
            <a:ext cx="2475357" cy="200055"/>
          </a:xfrm>
          <a:prstGeom prst="rect">
            <a:avLst/>
          </a:prstGeom>
          <a:solidFill>
            <a:srgbClr val="000000"/>
          </a:solidFill>
        </p:spPr>
        <p:txBody>
          <a:bodyPr wrap="none" rtlCol="0">
            <a:spAutoFit/>
          </a:bodyPr>
          <a:lstStyle/>
          <a:p>
            <a:pPr algn="r">
              <a:spcAft>
                <a:spcPts val="600"/>
              </a:spcAft>
            </a:pPr>
            <a:r>
              <a:rPr lang="es-ES" sz="700">
                <a:solidFill>
                  <a:srgbClr val="FFFFFF"/>
                </a:solidFill>
                <a:hlinkClick r:id="rId3" tooltip="https://www.flickr.com/photos/pictfactory/2796367140/">
                  <a:extLst>
                    <a:ext uri="{A12FA001-AC4F-418D-AE19-62706E023703}">
                      <ahyp:hlinkClr xmlns:ahyp="http://schemas.microsoft.com/office/drawing/2018/hyperlinkcolor" val="tx"/>
                    </a:ext>
                  </a:extLst>
                </a:hlinkClick>
              </a:rPr>
              <a:t>Esta foto</a:t>
            </a:r>
            <a:r>
              <a:rPr lang="es-ES" sz="700">
                <a:solidFill>
                  <a:srgbClr val="FFFFFF"/>
                </a:solidFill>
              </a:rPr>
              <a:t> de Autor desconocido está bajo licencia </a:t>
            </a:r>
            <a:r>
              <a:rPr lang="es-E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s-ES" sz="700">
              <a:solidFill>
                <a:srgbClr val="FFFFFF"/>
              </a:solidFill>
            </a:endParaRPr>
          </a:p>
        </p:txBody>
      </p:sp>
      <p:sp>
        <p:nvSpPr>
          <p:cNvPr id="12" name="Rectángulo 11">
            <a:extLst>
              <a:ext uri="{FF2B5EF4-FFF2-40B4-BE49-F238E27FC236}">
                <a16:creationId xmlns:a16="http://schemas.microsoft.com/office/drawing/2014/main" id="{DEDA4403-77AA-EBF4-FFEE-3E9D9975AC72}"/>
              </a:ext>
            </a:extLst>
          </p:cNvPr>
          <p:cNvSpPr/>
          <p:nvPr/>
        </p:nvSpPr>
        <p:spPr>
          <a:xfrm>
            <a:off x="6882818" y="3679371"/>
            <a:ext cx="5309182" cy="31677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600" b="1" dirty="0"/>
              <a:t>SOCIEDAD Y COMUNIDAD EDUCATIVA</a:t>
            </a:r>
          </a:p>
          <a:p>
            <a:r>
              <a:rPr lang="es-MX" sz="1600" dirty="0"/>
              <a:t>Secretarios de educación de las entidades federativas.  </a:t>
            </a:r>
          </a:p>
          <a:p>
            <a:r>
              <a:rPr lang="es-MX" sz="1600" dirty="0"/>
              <a:t>15,324 personas de pueblos indígenas y afromexicanos  </a:t>
            </a:r>
          </a:p>
          <a:p>
            <a:r>
              <a:rPr lang="es-MX" sz="1600" dirty="0"/>
              <a:t>El magisterio nacional expresado en asambleas  , plasmados en 128 documentos de distintas mesas de trabajo </a:t>
            </a:r>
          </a:p>
          <a:p>
            <a:r>
              <a:rPr lang="es-MX" sz="1600" dirty="0"/>
              <a:t>Más de 90 mil aportaciones en el formulario de Google. </a:t>
            </a:r>
          </a:p>
          <a:p>
            <a:r>
              <a:rPr lang="es-MX" sz="1600" dirty="0"/>
              <a:t>Niñas, niños, adolescentes y sus familias.</a:t>
            </a:r>
          </a:p>
          <a:p>
            <a:r>
              <a:rPr lang="es-MX" sz="1600" dirty="0"/>
              <a:t>Más de 100 miembros de la comunidad académica y de investigación, especialistas en educación y otros campos de conocimiento, nacionales y extranjeros. </a:t>
            </a:r>
          </a:p>
          <a:p>
            <a:r>
              <a:rPr lang="es-MX" sz="1600" dirty="0"/>
              <a:t>80 miembros de los sectores de la cultura y las artes. </a:t>
            </a:r>
            <a:endParaRPr lang="es-MX" dirty="0"/>
          </a:p>
        </p:txBody>
      </p:sp>
      <p:pic>
        <p:nvPicPr>
          <p:cNvPr id="16" name="Imagen 15" descr="Un librero con libros&#10;&#10;El contenido generado por IA puede ser incorrecto.">
            <a:extLst>
              <a:ext uri="{FF2B5EF4-FFF2-40B4-BE49-F238E27FC236}">
                <a16:creationId xmlns:a16="http://schemas.microsoft.com/office/drawing/2014/main" id="{3399FD9D-362E-8C4E-3734-76D65218C01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3167743"/>
            <a:ext cx="5577844" cy="3714843"/>
          </a:xfrm>
          <a:prstGeom prst="rect">
            <a:avLst/>
          </a:prstGeom>
        </p:spPr>
      </p:pic>
      <p:sp>
        <p:nvSpPr>
          <p:cNvPr id="19" name="CuadroTexto 18">
            <a:extLst>
              <a:ext uri="{FF2B5EF4-FFF2-40B4-BE49-F238E27FC236}">
                <a16:creationId xmlns:a16="http://schemas.microsoft.com/office/drawing/2014/main" id="{EB1AB570-A1A7-8F93-0C42-E19867EF8BF7}"/>
              </a:ext>
            </a:extLst>
          </p:cNvPr>
          <p:cNvSpPr txBox="1"/>
          <p:nvPr/>
        </p:nvSpPr>
        <p:spPr>
          <a:xfrm>
            <a:off x="2433367" y="3178629"/>
            <a:ext cx="4449451" cy="1200329"/>
          </a:xfrm>
          <a:prstGeom prst="rect">
            <a:avLst/>
          </a:prstGeom>
          <a:solidFill>
            <a:schemeClr val="accent2">
              <a:lumMod val="20000"/>
              <a:lumOff val="80000"/>
            </a:schemeClr>
          </a:solidFill>
          <a:ln w="57150">
            <a:solidFill>
              <a:schemeClr val="accent2">
                <a:lumMod val="75000"/>
              </a:schemeClr>
            </a:solidFill>
          </a:ln>
        </p:spPr>
        <p:txBody>
          <a:bodyPr wrap="square" rtlCol="0">
            <a:spAutoFit/>
          </a:bodyPr>
          <a:lstStyle/>
          <a:p>
            <a:r>
              <a:rPr lang="es-MX" b="1" dirty="0"/>
              <a:t>Se revisaron alrededor de 360 libros de los más connotados investigadores  del mundo y de México y se agregaron 355 notas al pie.</a:t>
            </a:r>
          </a:p>
        </p:txBody>
      </p:sp>
      <p:sp>
        <p:nvSpPr>
          <p:cNvPr id="20" name="CuadroTexto 19">
            <a:extLst>
              <a:ext uri="{FF2B5EF4-FFF2-40B4-BE49-F238E27FC236}">
                <a16:creationId xmlns:a16="http://schemas.microsoft.com/office/drawing/2014/main" id="{C09957C7-F315-EA31-FE0E-C2FBB0439AA8}"/>
              </a:ext>
            </a:extLst>
          </p:cNvPr>
          <p:cNvSpPr txBox="1"/>
          <p:nvPr/>
        </p:nvSpPr>
        <p:spPr>
          <a:xfrm>
            <a:off x="524526" y="98514"/>
            <a:ext cx="5053318" cy="584775"/>
          </a:xfrm>
          <a:prstGeom prst="rect">
            <a:avLst/>
          </a:prstGeom>
          <a:solidFill>
            <a:srgbClr val="FFC000"/>
          </a:solidFill>
        </p:spPr>
        <p:txBody>
          <a:bodyPr wrap="square">
            <a:spAutoFit/>
          </a:bodyPr>
          <a:lstStyle/>
          <a:p>
            <a:pPr algn="ctr"/>
            <a:r>
              <a:rPr lang="es-MX" sz="1600" b="1" dirty="0">
                <a:effectLst>
                  <a:outerShdw blurRad="38100" dist="38100" dir="2700000" algn="tl">
                    <a:srgbClr val="000000">
                      <a:alpha val="43137"/>
                    </a:srgbClr>
                  </a:outerShdw>
                </a:effectLst>
              </a:rPr>
              <a:t>Planteamiento curricular pertinente con la diversidad social, territorial, lingüística y cultural</a:t>
            </a:r>
          </a:p>
        </p:txBody>
      </p:sp>
      <p:sp>
        <p:nvSpPr>
          <p:cNvPr id="22" name="CuadroTexto 21">
            <a:extLst>
              <a:ext uri="{FF2B5EF4-FFF2-40B4-BE49-F238E27FC236}">
                <a16:creationId xmlns:a16="http://schemas.microsoft.com/office/drawing/2014/main" id="{2E454AEB-A759-7DC0-D4AE-5EE1ECC815F7}"/>
              </a:ext>
            </a:extLst>
          </p:cNvPr>
          <p:cNvSpPr txBox="1"/>
          <p:nvPr/>
        </p:nvSpPr>
        <p:spPr>
          <a:xfrm>
            <a:off x="6198545" y="464903"/>
            <a:ext cx="6199414" cy="3139321"/>
          </a:xfrm>
          <a:prstGeom prst="rect">
            <a:avLst/>
          </a:prstGeom>
          <a:noFill/>
        </p:spPr>
        <p:txBody>
          <a:bodyPr wrap="square">
            <a:spAutoFit/>
          </a:bodyPr>
          <a:lstStyle/>
          <a:p>
            <a:r>
              <a:rPr lang="es-MX" sz="1800" dirty="0"/>
              <a:t>Diversas organizaciones de la sociedad civil. </a:t>
            </a:r>
          </a:p>
          <a:p>
            <a:r>
              <a:rPr lang="es-MX" sz="1800" dirty="0"/>
              <a:t> Inmujeres</a:t>
            </a:r>
          </a:p>
          <a:p>
            <a:r>
              <a:rPr lang="es-MX" sz="1800" dirty="0"/>
              <a:t>Secretaría de Salud</a:t>
            </a:r>
          </a:p>
          <a:p>
            <a:r>
              <a:rPr lang="es-MX" sz="1800" dirty="0"/>
              <a:t>Mejoredu</a:t>
            </a:r>
          </a:p>
          <a:p>
            <a:r>
              <a:rPr lang="es-MX" sz="1800" dirty="0"/>
              <a:t>Conacyt</a:t>
            </a:r>
          </a:p>
          <a:p>
            <a:r>
              <a:rPr lang="es-MX" sz="1800" dirty="0"/>
              <a:t>Universidad Pedagógica Nacional (UPN), IISUE-UNAM, Escuelas Normales, UAM, Universidades Interculturales, Subsecretaría de Educación Superior, Dirección General de Materiales Educativos de la  SEP. </a:t>
            </a:r>
          </a:p>
          <a:p>
            <a:r>
              <a:rPr lang="es-MX" sz="1800" dirty="0"/>
              <a:t>Foros</a:t>
            </a:r>
          </a:p>
          <a:p>
            <a:r>
              <a:rPr lang="es-MX" sz="1800" dirty="0"/>
              <a:t>CTE </a:t>
            </a:r>
            <a:endParaRPr lang="es-MX" dirty="0"/>
          </a:p>
        </p:txBody>
      </p:sp>
    </p:spTree>
    <p:extLst>
      <p:ext uri="{BB962C8B-B14F-4D97-AF65-F5344CB8AC3E}">
        <p14:creationId xmlns:p14="http://schemas.microsoft.com/office/powerpoint/2010/main" val="2428043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02B028-4D4D-9D98-1778-FCC170E79F43}"/>
              </a:ext>
            </a:extLst>
          </p:cNvPr>
          <p:cNvSpPr>
            <a:spLocks noGrp="1"/>
          </p:cNvSpPr>
          <p:nvPr>
            <p:ph type="title"/>
          </p:nvPr>
        </p:nvSpPr>
        <p:spPr>
          <a:xfrm>
            <a:off x="4800599" y="195942"/>
            <a:ext cx="7150609" cy="1785257"/>
          </a:xfrm>
        </p:spPr>
        <p:txBody>
          <a:bodyPr anchor="b">
            <a:normAutofit/>
          </a:bodyPr>
          <a:lstStyle/>
          <a:p>
            <a:r>
              <a:rPr lang="es-ES" sz="3600"/>
              <a:t>¿Qué es la Nueva Escuela Mexicana?</a:t>
            </a:r>
          </a:p>
        </p:txBody>
      </p:sp>
      <p:sp>
        <p:nvSpPr>
          <p:cNvPr id="4" name="CuadroTexto 3">
            <a:extLst>
              <a:ext uri="{FF2B5EF4-FFF2-40B4-BE49-F238E27FC236}">
                <a16:creationId xmlns:a16="http://schemas.microsoft.com/office/drawing/2014/main" id="{B5ACA878-98DF-EC78-C099-6DAFD326DA8B}"/>
              </a:ext>
            </a:extLst>
          </p:cNvPr>
          <p:cNvSpPr txBox="1"/>
          <p:nvPr/>
        </p:nvSpPr>
        <p:spPr>
          <a:xfrm>
            <a:off x="277040" y="3134066"/>
            <a:ext cx="11674168" cy="2739211"/>
          </a:xfrm>
          <a:prstGeom prst="rect">
            <a:avLst/>
          </a:prstGeom>
          <a:noFill/>
        </p:spPr>
        <p:txBody>
          <a:bodyPr wrap="square">
            <a:spAutoFit/>
          </a:bodyPr>
          <a:lstStyle/>
          <a:p>
            <a:r>
              <a:rPr lang="es-MX" sz="3600" b="1">
                <a:solidFill>
                  <a:schemeClr val="accent4">
                    <a:lumMod val="60000"/>
                    <a:lumOff val="40000"/>
                  </a:schemeClr>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La Nueva Escuela Mexicana </a:t>
            </a:r>
            <a:r>
              <a:rPr lang="es-MX" b="1">
                <a:solidFill>
                  <a:schemeClr val="bg1"/>
                </a:solidFill>
                <a:effectLst>
                  <a:outerShdw blurRad="38100" dist="38100" dir="2700000" algn="tl">
                    <a:srgbClr val="000000">
                      <a:alpha val="43137"/>
                    </a:srgbClr>
                  </a:outerShdw>
                </a:effectLst>
              </a:rPr>
              <a:t>(NEM) </a:t>
            </a:r>
            <a:r>
              <a:rPr lang="es-MX" sz="2800" b="1" spc="300">
                <a:solidFill>
                  <a:schemeClr val="accent6">
                    <a:lumMod val="40000"/>
                    <a:lumOff val="60000"/>
                  </a:schemeClr>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es un modelo educativo implementado en México con el objetivo</a:t>
            </a:r>
            <a:r>
              <a:rPr lang="es-MX" b="1">
                <a:solidFill>
                  <a:schemeClr val="bg1"/>
                </a:solidFill>
                <a:effectLst>
                  <a:outerShdw blurRad="38100" dist="38100" dir="2700000" algn="tl">
                    <a:srgbClr val="000000">
                      <a:alpha val="43137"/>
                    </a:srgbClr>
                  </a:outerShdw>
                </a:effectLst>
              </a:rPr>
              <a:t> de </a:t>
            </a:r>
            <a:r>
              <a:rPr lang="es-MX" sz="3600" b="1">
                <a:solidFill>
                  <a:schemeClr val="accent2">
                    <a:lumMod val="40000"/>
                    <a:lumOff val="60000"/>
                  </a:schemeClr>
                </a:solidFill>
                <a:effectLst>
                  <a:outerShdw blurRad="38100" dist="38100" dir="2700000" algn="tl">
                    <a:srgbClr val="000000">
                      <a:alpha val="43137"/>
                    </a:srgbClr>
                  </a:outerShdw>
                </a:effectLst>
              </a:rPr>
              <a:t>transformar y mejorar</a:t>
            </a:r>
            <a:r>
              <a:rPr lang="es-MX" sz="2400" b="1">
                <a:solidFill>
                  <a:schemeClr val="bg1"/>
                </a:solidFill>
                <a:effectLst>
                  <a:outerShdw blurRad="38100" dist="38100" dir="2700000" algn="tl">
                    <a:srgbClr val="000000">
                      <a:alpha val="43137"/>
                    </a:srgbClr>
                  </a:outerShdw>
                </a:effectLst>
              </a:rPr>
              <a:t> </a:t>
            </a:r>
            <a:r>
              <a:rPr lang="es-MX" b="1">
                <a:solidFill>
                  <a:schemeClr val="bg1"/>
                </a:solidFill>
                <a:effectLst>
                  <a:outerShdw blurRad="38100" dist="38100" dir="2700000" algn="tl">
                    <a:srgbClr val="000000">
                      <a:alpha val="43137"/>
                    </a:srgbClr>
                  </a:outerShdw>
                </a:effectLst>
              </a:rPr>
              <a:t>el sistema educativo del país. Se centra en varios </a:t>
            </a:r>
            <a:r>
              <a:rPr lang="es-MX" sz="3200" b="1">
                <a:solidFill>
                  <a:schemeClr val="accent6"/>
                </a:solidFill>
                <a:effectLst>
                  <a:outerShdw blurRad="38100" dist="38100" dir="2700000" algn="tl">
                    <a:srgbClr val="000000">
                      <a:alpha val="43137"/>
                    </a:srgbClr>
                  </a:outerShdw>
                </a:effectLst>
              </a:rPr>
              <a:t>principios clave </a:t>
            </a:r>
            <a:r>
              <a:rPr lang="es-MX" b="1">
                <a:solidFill>
                  <a:schemeClr val="bg1"/>
                </a:solidFill>
                <a:effectLst>
                  <a:outerShdw blurRad="38100" dist="38100" dir="2700000" algn="tl">
                    <a:srgbClr val="000000">
                      <a:alpha val="43137"/>
                    </a:srgbClr>
                  </a:outerShdw>
                </a:effectLst>
              </a:rPr>
              <a:t>para </a:t>
            </a:r>
            <a:r>
              <a:rPr lang="es-MX" sz="2400" b="1">
                <a:solidFill>
                  <a:schemeClr val="bg1"/>
                </a:solidFill>
                <a:effectLst>
                  <a:outerShdw blurRad="38100" dist="38100" dir="2700000" algn="tl">
                    <a:srgbClr val="000000">
                      <a:alpha val="43137"/>
                    </a:srgbClr>
                  </a:outerShdw>
                </a:effectLst>
              </a:rPr>
              <a:t>garantizar una educación </a:t>
            </a:r>
            <a:r>
              <a:rPr lang="es-MX" sz="3600" b="1">
                <a:solidFill>
                  <a:schemeClr val="bg1"/>
                </a:solidFill>
                <a:effectLst>
                  <a:outerShdw blurRad="38100" dist="38100" dir="2700000" algn="tl">
                    <a:srgbClr val="000000">
                      <a:alpha val="43137"/>
                    </a:srgbClr>
                  </a:outerShdw>
                </a:effectLst>
              </a:rPr>
              <a:t>inclusiva, equitativa y de calidad </a:t>
            </a:r>
            <a:r>
              <a:rPr lang="es-MX" b="1">
                <a:solidFill>
                  <a:schemeClr val="bg1"/>
                </a:solidFill>
                <a:effectLst>
                  <a:outerShdw blurRad="38100" dist="38100" dir="2700000" algn="tl">
                    <a:srgbClr val="000000">
                      <a:alpha val="43137"/>
                    </a:srgbClr>
                  </a:outerShdw>
                </a:effectLst>
              </a:rPr>
              <a:t>para todos los estudiantes</a:t>
            </a:r>
            <a:r>
              <a:rPr lang="es-MX"/>
              <a:t>.</a:t>
            </a:r>
          </a:p>
        </p:txBody>
      </p:sp>
    </p:spTree>
    <p:extLst>
      <p:ext uri="{BB962C8B-B14F-4D97-AF65-F5344CB8AC3E}">
        <p14:creationId xmlns:p14="http://schemas.microsoft.com/office/powerpoint/2010/main" val="31686412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oce las 4 claves de la Nueva Escuela Mexicana y transforma tu educación">
            <a:extLst>
              <a:ext uri="{FF2B5EF4-FFF2-40B4-BE49-F238E27FC236}">
                <a16:creationId xmlns:a16="http://schemas.microsoft.com/office/drawing/2014/main" id="{F03BBD11-66C7-E505-A6D2-594BBA058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029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BB7D12C-58C6-2484-8DA9-9FCD9975B82A}"/>
              </a:ext>
            </a:extLst>
          </p:cNvPr>
          <p:cNvSpPr>
            <a:spLocks noGrp="1"/>
          </p:cNvSpPr>
          <p:nvPr>
            <p:ph type="ctrTitle"/>
          </p:nvPr>
        </p:nvSpPr>
        <p:spPr>
          <a:xfrm>
            <a:off x="5687568" y="1270535"/>
            <a:ext cx="5513832" cy="2889504"/>
          </a:xfrm>
        </p:spPr>
        <p:txBody>
          <a:bodyPr anchor="b">
            <a:normAutofit/>
          </a:bodyPr>
          <a:lstStyle/>
          <a:p>
            <a:pPr fontAlgn="base"/>
            <a:br>
              <a:rPr lang="es-ES" sz="1600" cap="none" spc="0" dirty="0"/>
            </a:br>
            <a:r>
              <a:rPr lang="es-ES" sz="1600" cap="none" spc="0" dirty="0"/>
              <a:t>La equidad es un principio fundamental en la educación, ya que garantiza que todos los estudiantes tengan las mismas oportunidades de aprendizaje, sin importar su origen socioeconómico, su género, su origen étnico o cualquier otra característica. la equidad es la clave para garantizar una sociedad justa y equitativa, donde todos los individuos tengan las mismas posibilidades de éxito y desarrollo.</a:t>
            </a:r>
            <a:br>
              <a:rPr lang="es-ES" sz="1600" cap="none" spc="0" dirty="0"/>
            </a:br>
            <a:endParaRPr lang="es-ES" sz="900" spc="0" dirty="0"/>
          </a:p>
        </p:txBody>
      </p:sp>
      <p:pic>
        <p:nvPicPr>
          <p:cNvPr id="5" name="Vídeo 4" descr="Números y letras flotando sobre un libro">
            <a:extLst>
              <a:ext uri="{FF2B5EF4-FFF2-40B4-BE49-F238E27FC236}">
                <a16:creationId xmlns:a16="http://schemas.microsoft.com/office/drawing/2014/main" id="{123DC154-D59A-3200-4A03-6CF8199F37B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4037" r="34282" b="-1"/>
          <a:stretch>
            <a:fillRect/>
          </a:stretch>
        </p:blipFill>
        <p:spPr>
          <a:xfrm>
            <a:off x="20" y="10"/>
            <a:ext cx="5067280" cy="6857990"/>
          </a:xfrm>
          <a:prstGeom prst="rect">
            <a:avLst/>
          </a:prstGeom>
          <a:noFill/>
        </p:spPr>
      </p:pic>
    </p:spTree>
    <p:extLst>
      <p:ext uri="{BB962C8B-B14F-4D97-AF65-F5344CB8AC3E}">
        <p14:creationId xmlns:p14="http://schemas.microsoft.com/office/powerpoint/2010/main" val="376531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CD01A0-A1DD-E867-6E64-548E82EFE957}"/>
              </a:ext>
            </a:extLst>
          </p:cNvPr>
          <p:cNvSpPr>
            <a:spLocks noGrp="1"/>
          </p:cNvSpPr>
          <p:nvPr>
            <p:ph type="ctrTitle"/>
          </p:nvPr>
        </p:nvSpPr>
        <p:spPr>
          <a:xfrm>
            <a:off x="666206" y="1682061"/>
            <a:ext cx="4626864" cy="3209544"/>
          </a:xfrm>
        </p:spPr>
        <p:txBody>
          <a:bodyPr anchor="b">
            <a:normAutofit fontScale="90000"/>
          </a:bodyPr>
          <a:lstStyle/>
          <a:p>
            <a:pPr fontAlgn="base"/>
            <a:endParaRPr lang="es-ES" sz="2000" spc="0" dirty="0"/>
          </a:p>
          <a:p>
            <a:pPr fontAlgn="base"/>
            <a:r>
              <a:rPr lang="es-ES" sz="2000" b="0" spc="0" dirty="0"/>
              <a:t>La inclusión es un elemento esencial de la educación, ya que implica garantizar que todos los estudiantes, independientemente de sus diferencias, sean aceptados y valorados en el entorno escolar. </a:t>
            </a:r>
            <a:r>
              <a:rPr lang="es-ES" sz="2000" spc="0" dirty="0"/>
              <a:t>La inclusión promueve el respeto, la diversidad y la igualdad de oportunidades para todos los estudiantes</a:t>
            </a:r>
            <a:endParaRPr lang="es-ES" sz="2000" b="0" spc="0" dirty="0"/>
          </a:p>
          <a:p>
            <a:endParaRPr lang="es-ES" sz="1200" dirty="0"/>
          </a:p>
        </p:txBody>
      </p:sp>
      <p:pic>
        <p:nvPicPr>
          <p:cNvPr id="5" name="Vídeo 4" descr="Números y letras flotando sobre un libro">
            <a:extLst>
              <a:ext uri="{FF2B5EF4-FFF2-40B4-BE49-F238E27FC236}">
                <a16:creationId xmlns:a16="http://schemas.microsoft.com/office/drawing/2014/main" id="{597EF3B2-5FA7-07F8-68D8-1D7000BC1F7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9793" r="30039" b="-1"/>
          <a:stretch>
            <a:fillRect/>
          </a:stretch>
        </p:blipFill>
        <p:spPr>
          <a:xfrm>
            <a:off x="6092952" y="10"/>
            <a:ext cx="6099048" cy="6857990"/>
          </a:xfrm>
          <a:prstGeom prst="rect">
            <a:avLst/>
          </a:prstGeom>
          <a:noFill/>
        </p:spPr>
      </p:pic>
    </p:spTree>
    <p:extLst>
      <p:ext uri="{BB962C8B-B14F-4D97-AF65-F5344CB8AC3E}">
        <p14:creationId xmlns:p14="http://schemas.microsoft.com/office/powerpoint/2010/main" val="382282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30D46-46D3-F7FE-E101-ADD1331680D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D48506A-0717-E1C6-8FEB-99F41131A658}"/>
              </a:ext>
            </a:extLst>
          </p:cNvPr>
          <p:cNvSpPr txBox="1"/>
          <p:nvPr/>
        </p:nvSpPr>
        <p:spPr>
          <a:xfrm>
            <a:off x="720634" y="985375"/>
            <a:ext cx="4626864" cy="3209544"/>
          </a:xfrm>
          <a:prstGeom prst="rect">
            <a:avLst/>
          </a:prstGeom>
        </p:spPr>
        <p:txBody>
          <a:bodyPr vert="horz" lIns="91440" tIns="45720" rIns="91440" bIns="45720" rtlCol="0" anchor="b">
            <a:normAutofit/>
          </a:bodyPr>
          <a:lstStyle/>
          <a:p>
            <a:pPr>
              <a:spcBef>
                <a:spcPct val="0"/>
              </a:spcBef>
              <a:spcAft>
                <a:spcPts val="600"/>
              </a:spcAft>
            </a:pPr>
            <a:r>
              <a:rPr lang="en-US" b="1" u="sng" dirty="0">
                <a:solidFill>
                  <a:schemeClr val="bg1"/>
                </a:solidFill>
                <a:latin typeface="+mj-lt"/>
                <a:ea typeface="+mj-ea"/>
                <a:cs typeface="+mj-cs"/>
              </a:rPr>
              <a:t>L</a:t>
            </a:r>
            <a:r>
              <a:rPr lang="en-US" b="1" i="0" u="sng" kern="1200" baseline="0" dirty="0">
                <a:solidFill>
                  <a:schemeClr val="bg1"/>
                </a:solidFill>
                <a:effectLst/>
                <a:latin typeface="+mj-lt"/>
                <a:ea typeface="+mj-ea"/>
                <a:cs typeface="+mj-cs"/>
              </a:rPr>
              <a:t>a </a:t>
            </a:r>
            <a:r>
              <a:rPr lang="en-US" b="1" i="0" u="sng" kern="1200" baseline="0" dirty="0" err="1">
                <a:solidFill>
                  <a:schemeClr val="bg1"/>
                </a:solidFill>
                <a:effectLst/>
                <a:latin typeface="+mj-lt"/>
                <a:ea typeface="+mj-ea"/>
                <a:cs typeface="+mj-cs"/>
              </a:rPr>
              <a:t>calidad</a:t>
            </a:r>
            <a:r>
              <a:rPr lang="en-US" b="1" i="0" u="sng" kern="1200" baseline="0" dirty="0">
                <a:solidFill>
                  <a:schemeClr val="bg1"/>
                </a:solidFill>
                <a:effectLst/>
                <a:latin typeface="+mj-lt"/>
                <a:ea typeface="+mj-ea"/>
                <a:cs typeface="+mj-cs"/>
              </a:rPr>
              <a:t> </a:t>
            </a:r>
            <a:r>
              <a:rPr lang="en-US" b="1" i="0" u="sng" kern="1200" baseline="0" dirty="0" err="1">
                <a:solidFill>
                  <a:schemeClr val="bg1"/>
                </a:solidFill>
                <a:effectLst/>
                <a:latin typeface="+mj-lt"/>
                <a:ea typeface="+mj-ea"/>
                <a:cs typeface="+mj-cs"/>
              </a:rPr>
              <a:t>educativa</a:t>
            </a:r>
            <a:r>
              <a:rPr lang="en-US" b="1" i="0" u="sng" kern="1200" baseline="0" dirty="0">
                <a:solidFill>
                  <a:schemeClr val="bg1"/>
                </a:solidFill>
                <a:effectLst/>
                <a:latin typeface="+mj-lt"/>
                <a:ea typeface="+mj-ea"/>
                <a:cs typeface="+mj-cs"/>
              </a:rPr>
              <a:t> es fundamental para </a:t>
            </a:r>
            <a:r>
              <a:rPr lang="en-US" b="1" i="0" u="sng" kern="1200" baseline="0" dirty="0" err="1">
                <a:solidFill>
                  <a:schemeClr val="bg1"/>
                </a:solidFill>
                <a:effectLst/>
                <a:latin typeface="+mj-lt"/>
                <a:ea typeface="+mj-ea"/>
                <a:cs typeface="+mj-cs"/>
              </a:rPr>
              <a:t>garantizar</a:t>
            </a:r>
            <a:r>
              <a:rPr lang="en-US" b="1" i="0" u="sng" kern="1200" baseline="0" dirty="0">
                <a:solidFill>
                  <a:schemeClr val="bg1"/>
                </a:solidFill>
                <a:effectLst/>
                <a:latin typeface="+mj-lt"/>
                <a:ea typeface="+mj-ea"/>
                <a:cs typeface="+mj-cs"/>
              </a:rPr>
              <a:t> </a:t>
            </a:r>
            <a:r>
              <a:rPr lang="en-US" b="1" i="0" u="sng" kern="1200" baseline="0" dirty="0" err="1">
                <a:solidFill>
                  <a:schemeClr val="bg1"/>
                </a:solidFill>
                <a:effectLst/>
                <a:latin typeface="+mj-lt"/>
                <a:ea typeface="+mj-ea"/>
                <a:cs typeface="+mj-cs"/>
              </a:rPr>
              <a:t>que</a:t>
            </a:r>
            <a:r>
              <a:rPr lang="en-US" b="1" i="0" u="sng" kern="1200" baseline="0" dirty="0">
                <a:solidFill>
                  <a:schemeClr val="bg1"/>
                </a:solidFill>
                <a:effectLst/>
                <a:latin typeface="+mj-lt"/>
                <a:ea typeface="+mj-ea"/>
                <a:cs typeface="+mj-cs"/>
              </a:rPr>
              <a:t> los estudiantes </a:t>
            </a:r>
            <a:r>
              <a:rPr lang="en-US" b="1" i="0" u="sng" kern="1200" baseline="0" dirty="0" err="1">
                <a:solidFill>
                  <a:schemeClr val="bg1"/>
                </a:solidFill>
                <a:effectLst/>
                <a:latin typeface="+mj-lt"/>
                <a:ea typeface="+mj-ea"/>
                <a:cs typeface="+mj-cs"/>
              </a:rPr>
              <a:t>adquieran</a:t>
            </a:r>
            <a:r>
              <a:rPr lang="en-US" b="1" i="0" u="sng" kern="1200" baseline="0" dirty="0">
                <a:solidFill>
                  <a:schemeClr val="bg1"/>
                </a:solidFill>
                <a:effectLst/>
                <a:latin typeface="+mj-lt"/>
                <a:ea typeface="+mj-ea"/>
                <a:cs typeface="+mj-cs"/>
              </a:rPr>
              <a:t> los </a:t>
            </a:r>
            <a:r>
              <a:rPr lang="en-US" b="1" i="0" u="sng" kern="1200" baseline="0" dirty="0" err="1">
                <a:solidFill>
                  <a:schemeClr val="bg1"/>
                </a:solidFill>
                <a:effectLst/>
                <a:latin typeface="+mj-lt"/>
                <a:ea typeface="+mj-ea"/>
                <a:cs typeface="+mj-cs"/>
              </a:rPr>
              <a:t>conocimientos</a:t>
            </a:r>
            <a:r>
              <a:rPr lang="en-US" b="1" i="0" u="sng" kern="1200" baseline="0" dirty="0">
                <a:solidFill>
                  <a:schemeClr val="bg1"/>
                </a:solidFill>
                <a:effectLst/>
                <a:latin typeface="+mj-lt"/>
                <a:ea typeface="+mj-ea"/>
                <a:cs typeface="+mj-cs"/>
              </a:rPr>
              <a:t>, </a:t>
            </a:r>
            <a:r>
              <a:rPr lang="en-US" b="1" i="0" u="sng" kern="1200" baseline="0" dirty="0" err="1">
                <a:solidFill>
                  <a:schemeClr val="bg1"/>
                </a:solidFill>
                <a:effectLst/>
                <a:latin typeface="+mj-lt"/>
                <a:ea typeface="+mj-ea"/>
                <a:cs typeface="+mj-cs"/>
              </a:rPr>
              <a:t>habilidades</a:t>
            </a:r>
            <a:r>
              <a:rPr lang="en-US" b="1" i="0" u="sng" kern="1200" baseline="0" dirty="0">
                <a:solidFill>
                  <a:schemeClr val="bg1"/>
                </a:solidFill>
                <a:effectLst/>
                <a:latin typeface="+mj-lt"/>
                <a:ea typeface="+mj-ea"/>
                <a:cs typeface="+mj-cs"/>
              </a:rPr>
              <a:t> y competencias </a:t>
            </a:r>
            <a:r>
              <a:rPr lang="en-US" b="1" i="0" u="sng" kern="1200" baseline="0" dirty="0" err="1">
                <a:solidFill>
                  <a:schemeClr val="bg1"/>
                </a:solidFill>
                <a:effectLst/>
                <a:latin typeface="+mj-lt"/>
                <a:ea typeface="+mj-ea"/>
                <a:cs typeface="+mj-cs"/>
              </a:rPr>
              <a:t>necesarios</a:t>
            </a:r>
            <a:r>
              <a:rPr lang="en-US" b="1" i="0" u="sng" kern="1200" baseline="0" dirty="0">
                <a:solidFill>
                  <a:schemeClr val="bg1"/>
                </a:solidFill>
                <a:effectLst/>
                <a:latin typeface="+mj-lt"/>
                <a:ea typeface="+mj-ea"/>
                <a:cs typeface="+mj-cs"/>
              </a:rPr>
              <a:t> para </a:t>
            </a:r>
            <a:r>
              <a:rPr lang="en-US" b="1" i="0" u="sng" kern="1200" baseline="0" dirty="0" err="1">
                <a:solidFill>
                  <a:schemeClr val="bg1"/>
                </a:solidFill>
                <a:effectLst/>
                <a:latin typeface="+mj-lt"/>
                <a:ea typeface="+mj-ea"/>
                <a:cs typeface="+mj-cs"/>
              </a:rPr>
              <a:t>enfrentar</a:t>
            </a:r>
            <a:r>
              <a:rPr lang="en-US" b="1" i="0" u="sng" kern="1200" baseline="0" dirty="0">
                <a:solidFill>
                  <a:schemeClr val="bg1"/>
                </a:solidFill>
                <a:effectLst/>
                <a:latin typeface="+mj-lt"/>
                <a:ea typeface="+mj-ea"/>
                <a:cs typeface="+mj-cs"/>
              </a:rPr>
              <a:t> los </a:t>
            </a:r>
            <a:r>
              <a:rPr lang="en-US" b="1" i="0" u="sng" kern="1200" baseline="0" dirty="0" err="1">
                <a:solidFill>
                  <a:schemeClr val="bg1"/>
                </a:solidFill>
                <a:effectLst/>
                <a:latin typeface="+mj-lt"/>
                <a:ea typeface="+mj-ea"/>
                <a:cs typeface="+mj-cs"/>
              </a:rPr>
              <a:t>desafíos</a:t>
            </a:r>
            <a:r>
              <a:rPr lang="en-US" b="1" i="0" u="sng" kern="1200" baseline="0" dirty="0">
                <a:solidFill>
                  <a:schemeClr val="bg1"/>
                </a:solidFill>
                <a:effectLst/>
                <a:latin typeface="+mj-lt"/>
                <a:ea typeface="+mj-ea"/>
                <a:cs typeface="+mj-cs"/>
              </a:rPr>
              <a:t> del siglo xxi. una educación de </a:t>
            </a:r>
            <a:r>
              <a:rPr lang="en-US" b="1" i="0" u="sng" kern="1200" baseline="0" dirty="0" err="1">
                <a:solidFill>
                  <a:schemeClr val="bg1"/>
                </a:solidFill>
                <a:effectLst/>
                <a:latin typeface="+mj-lt"/>
                <a:ea typeface="+mj-ea"/>
                <a:cs typeface="+mj-cs"/>
              </a:rPr>
              <a:t>calidad</a:t>
            </a:r>
            <a:r>
              <a:rPr lang="en-US" b="1" i="0" u="sng" kern="1200" baseline="0" dirty="0">
                <a:solidFill>
                  <a:schemeClr val="bg1"/>
                </a:solidFill>
                <a:effectLst/>
                <a:latin typeface="+mj-lt"/>
                <a:ea typeface="+mj-ea"/>
                <a:cs typeface="+mj-cs"/>
              </a:rPr>
              <a:t> proporciona las bases para el </a:t>
            </a:r>
            <a:r>
              <a:rPr lang="en-US" b="1" i="0" u="sng" kern="1200" baseline="0" dirty="0" err="1">
                <a:solidFill>
                  <a:schemeClr val="bg1"/>
                </a:solidFill>
                <a:effectLst/>
                <a:latin typeface="+mj-lt"/>
                <a:ea typeface="+mj-ea"/>
                <a:cs typeface="+mj-cs"/>
              </a:rPr>
              <a:t>éxito</a:t>
            </a:r>
            <a:r>
              <a:rPr lang="en-US" b="1" i="0" u="sng" kern="1200" baseline="0" dirty="0">
                <a:solidFill>
                  <a:schemeClr val="bg1"/>
                </a:solidFill>
                <a:effectLst/>
                <a:latin typeface="+mj-lt"/>
                <a:ea typeface="+mj-ea"/>
                <a:cs typeface="+mj-cs"/>
              </a:rPr>
              <a:t> académico y personal de los estudiantes.</a:t>
            </a:r>
            <a:endParaRPr lang="en-US" b="1" u="sng" kern="1200" baseline="0" dirty="0">
              <a:solidFill>
                <a:schemeClr val="bg1"/>
              </a:solidFill>
              <a:latin typeface="+mj-lt"/>
              <a:ea typeface="+mj-ea"/>
              <a:cs typeface="+mj-cs"/>
            </a:endParaRPr>
          </a:p>
        </p:txBody>
      </p:sp>
      <p:pic>
        <p:nvPicPr>
          <p:cNvPr id="8" name="Vídeo 7" descr="Personas debatiendo ">
            <a:extLst>
              <a:ext uri="{FF2B5EF4-FFF2-40B4-BE49-F238E27FC236}">
                <a16:creationId xmlns:a16="http://schemas.microsoft.com/office/drawing/2014/main" id="{E24775B5-6BA0-0446-8D62-224C76B91A7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6305" r="33527" b="-1"/>
          <a:stretch>
            <a:fillRect/>
          </a:stretch>
        </p:blipFill>
        <p:spPr>
          <a:xfrm>
            <a:off x="6092952" y="10"/>
            <a:ext cx="6099048" cy="6857990"/>
          </a:xfrm>
          <a:prstGeom prst="rect">
            <a:avLst/>
          </a:prstGeom>
          <a:noFill/>
        </p:spPr>
      </p:pic>
    </p:spTree>
    <p:extLst>
      <p:ext uri="{BB962C8B-B14F-4D97-AF65-F5344CB8AC3E}">
        <p14:creationId xmlns:p14="http://schemas.microsoft.com/office/powerpoint/2010/main" val="37556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theme/theme1.xml><?xml version="1.0" encoding="utf-8"?>
<a:theme xmlns:a="http://schemas.openxmlformats.org/drawingml/2006/main" name="GradientRise">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Custom 3">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 id="{FF74CFCA-15A8-4A19-8791-A4B07AC19AED}" vid="{4F1DA30D-FBF7-47F9-8AB5-ACED5332D3E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2366</TotalTime>
  <Words>1425</Words>
  <Application>Microsoft Office PowerPoint</Application>
  <PresentationFormat>Panorámica</PresentationFormat>
  <Paragraphs>160</Paragraphs>
  <Slides>29</Slides>
  <Notes>4</Notes>
  <HiddenSlides>0</HiddenSlides>
  <MMClips>4</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ADLaM Display</vt:lpstr>
      <vt:lpstr>Aptos</vt:lpstr>
      <vt:lpstr>Arial</vt:lpstr>
      <vt:lpstr>Avenir Next LT Pro</vt:lpstr>
      <vt:lpstr>Avenir Next LT Pro Light</vt:lpstr>
      <vt:lpstr>Helvetica</vt:lpstr>
      <vt:lpstr>Neue Haas Grotesk Text Pro</vt:lpstr>
      <vt:lpstr>GradientRise</vt:lpstr>
      <vt:lpstr>La nueva escuela mexicana</vt:lpstr>
      <vt:lpstr>Presentación de PowerPoint</vt:lpstr>
      <vt:lpstr>Presentación de PowerPoint</vt:lpstr>
      <vt:lpstr>300 mil personas quienes aportaron, opiniones, puntos de vista, planteamientos, críticas y participaciones</vt:lpstr>
      <vt:lpstr>¿Qué es la Nueva Escuela Mexicana?</vt:lpstr>
      <vt:lpstr>Presentación de PowerPoint</vt:lpstr>
      <vt:lpstr> La equidad es un principio fundamental en la educación, ya que garantiza que todos los estudiantes tengan las mismas oportunidades de aprendizaje, sin importar su origen socioeconómico, su género, su origen étnico o cualquier otra característica. la equidad es la clave para garantizar una sociedad justa y equitativa, donde todos los individuos tengan las mismas posibilidades de éxito y desarrollo. </vt:lpstr>
      <vt:lpstr> La inclusión es un elemento esencial de la educación, ya que implica garantizar que todos los estudiantes, independientemente de sus diferencias, sean aceptados y valorados en el entorno escolar. La inclusión promueve el respeto, la diversidad y la igualdad de oportunidades para todos los estudiantes </vt:lpstr>
      <vt:lpstr>Presentación de PowerPoint</vt:lpstr>
      <vt:lpstr>Presentación de PowerPoint</vt:lpstr>
      <vt:lpstr>Origen y fundamentos de la Nueva Escuela Mexicana</vt:lpstr>
      <vt:lpstr>Principios pedagógicos y enfoque educativo</vt:lpstr>
      <vt:lpstr>Impacto en la formación docente y el currículo</vt:lpstr>
      <vt:lpstr>Presentación de PowerPoint</vt:lpstr>
      <vt:lpstr>El plan de estudios de la educación básica, con su marco y estructura curricular, da cumplimiento al carácter incluyente y participativo dispuesto en el artículo 3° de la constitución política de los estados unidos mexicanos . </vt:lpstr>
      <vt:lpstr>Presentación de PowerPoint</vt:lpstr>
      <vt:lpstr>Organización curricular</vt:lpstr>
      <vt:lpstr>Presentación de PowerPoint</vt:lpstr>
      <vt:lpstr>Constituyen un componente que permite desarrollar el currículo desde una perspectiva ética para aprender y enseñar en, desde y para la comunidad. ayudan a mirar, desde diferentes perspectivas, las situaciones o problemas de nuestra realidad para evitar generar, profundizar o acrecentar las condiciones de desigualdad y exclusión basadas en el género, la condición física, sociocultural, económica o de otro tipo</vt:lpstr>
      <vt:lpstr>Presentación de PowerPoint</vt:lpstr>
      <vt:lpstr>Presentación de PowerPoint</vt:lpstr>
      <vt:lpstr>Presentación de PowerPoint</vt:lpstr>
      <vt:lpstr>Presentación de PowerPoint</vt:lpstr>
      <vt:lpstr>Presentación de PowerPoint</vt:lpstr>
      <vt:lpstr>CONTENIDOS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HERIBERTO INZUNZA RAMIREZ</dc:creator>
  <cp:lastModifiedBy>HERIBERTO INZUNZA RAMIREZ</cp:lastModifiedBy>
  <cp:revision>2</cp:revision>
  <dcterms:created xsi:type="dcterms:W3CDTF">2026-01-17T15:00:50Z</dcterms:created>
  <dcterms:modified xsi:type="dcterms:W3CDTF">2026-02-03T17:03:12Z</dcterms:modified>
</cp:coreProperties>
</file>