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337" r:id="rId5"/>
    <p:sldId id="339" r:id="rId6"/>
    <p:sldId id="340" r:id="rId7"/>
    <p:sldId id="342" r:id="rId8"/>
    <p:sldId id="343" r:id="rId9"/>
    <p:sldId id="341" r:id="rId10"/>
    <p:sldId id="338" r:id="rId11"/>
    <p:sldId id="303" r:id="rId12"/>
    <p:sldId id="325" r:id="rId13"/>
    <p:sldId id="326" r:id="rId14"/>
    <p:sldId id="327" r:id="rId15"/>
    <p:sldId id="310" r:id="rId16"/>
    <p:sldId id="328" r:id="rId17"/>
    <p:sldId id="329" r:id="rId18"/>
    <p:sldId id="330" r:id="rId19"/>
    <p:sldId id="331" r:id="rId20"/>
    <p:sldId id="332" r:id="rId21"/>
    <p:sldId id="304" r:id="rId22"/>
    <p:sldId id="333" r:id="rId23"/>
    <p:sldId id="311" r:id="rId24"/>
    <p:sldId id="334" r:id="rId25"/>
    <p:sldId id="336" r:id="rId26"/>
    <p:sldId id="335" r:id="rId27"/>
    <p:sldId id="305" r:id="rId28"/>
    <p:sldId id="312" r:id="rId29"/>
    <p:sldId id="301" r:id="rId30"/>
    <p:sldId id="322" r:id="rId31"/>
    <p:sldId id="316" r:id="rId3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A1BD55-57CD-466E-0725-B6CBA11E0D12}" name="Lauren Weldy (ALLEGIS GROUP SERVICES)" initials="LW" userId="S::v-lweldy@microsoft.com::07a2285c-a352-4b96-8658-ecc34365c15e" providerId="AD"/>
  <p188:author id="{05079B93-9652-6626-7181-414354FAD15D}" name="Sher Dionisio" initials="SD" userId="Sher Dionisi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9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E3482-E267-4160-8569-469B887C6CEC}" v="122" dt="2026-02-28T06:32:24.592"/>
  </p1510:revLst>
</p1510:revInfo>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74" autoAdjust="0"/>
  </p:normalViewPr>
  <p:slideViewPr>
    <p:cSldViewPr snapToGrid="0">
      <p:cViewPr varScale="1">
        <p:scale>
          <a:sx n="74" d="100"/>
          <a:sy n="74" d="100"/>
        </p:scale>
        <p:origin x="312" y="283"/>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sorterViewPr>
    <p:cViewPr>
      <p:scale>
        <a:sx n="100" d="100"/>
        <a:sy n="100" d="100"/>
      </p:scale>
      <p:origin x="0" y="-58"/>
    </p:cViewPr>
  </p:sorter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IBERTO INZUNZA RAMIREZ" userId="6e6c50f626c1e135" providerId="LiveId" clId="{85B7442E-311B-4688-BB0B-64AC1E08CE31}"/>
    <pc:docChg chg="undo custSel addSld delSld modSld">
      <pc:chgData name="HERIBERTO INZUNZA RAMIREZ" userId="6e6c50f626c1e135" providerId="LiveId" clId="{85B7442E-311B-4688-BB0B-64AC1E08CE31}" dt="2026-02-28T06:33:44.675" v="1787" actId="20577"/>
      <pc:docMkLst>
        <pc:docMk/>
      </pc:docMkLst>
      <pc:sldChg chg="addSp delSp modSp mod">
        <pc:chgData name="HERIBERTO INZUNZA RAMIREZ" userId="6e6c50f626c1e135" providerId="LiveId" clId="{85B7442E-311B-4688-BB0B-64AC1E08CE31}" dt="2026-02-27T19:25:43.784" v="735" actId="14861"/>
        <pc:sldMkLst>
          <pc:docMk/>
          <pc:sldMk cId="2521850417" sldId="301"/>
        </pc:sldMkLst>
        <pc:spChg chg="del">
          <ac:chgData name="HERIBERTO INZUNZA RAMIREZ" userId="6e6c50f626c1e135" providerId="LiveId" clId="{85B7442E-311B-4688-BB0B-64AC1E08CE31}" dt="2026-02-27T11:47:47.261" v="507" actId="21"/>
          <ac:spMkLst>
            <pc:docMk/>
            <pc:sldMk cId="2521850417" sldId="301"/>
            <ac:spMk id="2" creationId="{76B9A34D-9418-BFBD-12B0-821DAF1D28A8}"/>
          </ac:spMkLst>
        </pc:spChg>
        <pc:spChg chg="add mod">
          <ac:chgData name="HERIBERTO INZUNZA RAMIREZ" userId="6e6c50f626c1e135" providerId="LiveId" clId="{85B7442E-311B-4688-BB0B-64AC1E08CE31}" dt="2026-02-27T19:14:13.985" v="645" actId="1076"/>
          <ac:spMkLst>
            <pc:docMk/>
            <pc:sldMk cId="2521850417" sldId="301"/>
            <ac:spMk id="3" creationId="{4B85961A-F174-AD1B-D410-A87D738145C1}"/>
          </ac:spMkLst>
        </pc:spChg>
        <pc:spChg chg="add del mod">
          <ac:chgData name="HERIBERTO INZUNZA RAMIREZ" userId="6e6c50f626c1e135" providerId="LiveId" clId="{85B7442E-311B-4688-BB0B-64AC1E08CE31}" dt="2026-02-27T11:47:50.003" v="508" actId="21"/>
          <ac:spMkLst>
            <pc:docMk/>
            <pc:sldMk cId="2521850417" sldId="301"/>
            <ac:spMk id="4" creationId="{56844A82-36F4-7456-5CD7-60C9DA9A5D58}"/>
          </ac:spMkLst>
        </pc:spChg>
        <pc:spChg chg="add mod">
          <ac:chgData name="HERIBERTO INZUNZA RAMIREZ" userId="6e6c50f626c1e135" providerId="LiveId" clId="{85B7442E-311B-4688-BB0B-64AC1E08CE31}" dt="2026-02-27T19:15:22.972" v="650" actId="1076"/>
          <ac:spMkLst>
            <pc:docMk/>
            <pc:sldMk cId="2521850417" sldId="301"/>
            <ac:spMk id="5" creationId="{1547537A-977A-F594-22CB-6F76E6130E59}"/>
          </ac:spMkLst>
        </pc:spChg>
        <pc:spChg chg="del">
          <ac:chgData name="HERIBERTO INZUNZA RAMIREZ" userId="6e6c50f626c1e135" providerId="LiveId" clId="{85B7442E-311B-4688-BB0B-64AC1E08CE31}" dt="2026-02-27T11:47:53.434" v="509" actId="21"/>
          <ac:spMkLst>
            <pc:docMk/>
            <pc:sldMk cId="2521850417" sldId="301"/>
            <ac:spMk id="5" creationId="{A1EF40D9-2F4F-6BA9-0246-2FA2252507C4}"/>
          </ac:spMkLst>
        </pc:spChg>
        <pc:spChg chg="add del mod">
          <ac:chgData name="HERIBERTO INZUNZA RAMIREZ" userId="6e6c50f626c1e135" providerId="LiveId" clId="{85B7442E-311B-4688-BB0B-64AC1E08CE31}" dt="2026-02-27T11:47:56.921" v="510" actId="21"/>
          <ac:spMkLst>
            <pc:docMk/>
            <pc:sldMk cId="2521850417" sldId="301"/>
            <ac:spMk id="7" creationId="{0E91872A-322F-92A8-FB04-431BE8CCD8BE}"/>
          </ac:spMkLst>
        </pc:spChg>
        <pc:spChg chg="add mod">
          <ac:chgData name="HERIBERTO INZUNZA RAMIREZ" userId="6e6c50f626c1e135" providerId="LiveId" clId="{85B7442E-311B-4688-BB0B-64AC1E08CE31}" dt="2026-02-27T19:12:33.428" v="635" actId="1076"/>
          <ac:spMkLst>
            <pc:docMk/>
            <pc:sldMk cId="2521850417" sldId="301"/>
            <ac:spMk id="7" creationId="{B9E0C2B7-0E74-A34A-7375-C94BE0CFEF2C}"/>
          </ac:spMkLst>
        </pc:spChg>
        <pc:spChg chg="add del mod">
          <ac:chgData name="HERIBERTO INZUNZA RAMIREZ" userId="6e6c50f626c1e135" providerId="LiveId" clId="{85B7442E-311B-4688-BB0B-64AC1E08CE31}" dt="2026-02-27T11:48:07.565" v="512" actId="21"/>
          <ac:spMkLst>
            <pc:docMk/>
            <pc:sldMk cId="2521850417" sldId="301"/>
            <ac:spMk id="9" creationId="{ECD0249A-529D-BA08-9AB2-71D8CBA84FC8}"/>
          </ac:spMkLst>
        </pc:spChg>
        <pc:spChg chg="add mod">
          <ac:chgData name="HERIBERTO INZUNZA RAMIREZ" userId="6e6c50f626c1e135" providerId="LiveId" clId="{85B7442E-311B-4688-BB0B-64AC1E08CE31}" dt="2026-02-27T19:11:45.580" v="621" actId="207"/>
          <ac:spMkLst>
            <pc:docMk/>
            <pc:sldMk cId="2521850417" sldId="301"/>
            <ac:spMk id="11" creationId="{FC94A780-2E0F-B4A8-920C-DC590817D839}"/>
          </ac:spMkLst>
        </pc:spChg>
        <pc:graphicFrameChg chg="del">
          <ac:chgData name="HERIBERTO INZUNZA RAMIREZ" userId="6e6c50f626c1e135" providerId="LiveId" clId="{85B7442E-311B-4688-BB0B-64AC1E08CE31}" dt="2026-02-27T11:48:04.788" v="511" actId="21"/>
          <ac:graphicFrameMkLst>
            <pc:docMk/>
            <pc:sldMk cId="2521850417" sldId="301"/>
            <ac:graphicFrameMk id="16" creationId="{D21EAE01-8524-8579-07FD-1FFCE3A86996}"/>
          </ac:graphicFrameMkLst>
        </pc:graphicFrameChg>
        <pc:picChg chg="add mod">
          <ac:chgData name="HERIBERTO INZUNZA RAMIREZ" userId="6e6c50f626c1e135" providerId="LiveId" clId="{85B7442E-311B-4688-BB0B-64AC1E08CE31}" dt="2026-02-27T19:25:35.994" v="734" actId="14861"/>
          <ac:picMkLst>
            <pc:docMk/>
            <pc:sldMk cId="2521850417" sldId="301"/>
            <ac:picMk id="8" creationId="{62E3B59F-D5F3-2CEA-F255-2799D528328D}"/>
          </ac:picMkLst>
        </pc:picChg>
        <pc:picChg chg="add mod">
          <ac:chgData name="HERIBERTO INZUNZA RAMIREZ" userId="6e6c50f626c1e135" providerId="LiveId" clId="{85B7442E-311B-4688-BB0B-64AC1E08CE31}" dt="2026-02-27T19:25:43.784" v="735" actId="14861"/>
          <ac:picMkLst>
            <pc:docMk/>
            <pc:sldMk cId="2521850417" sldId="301"/>
            <ac:picMk id="9" creationId="{92D392E0-FD36-5CDB-3AC4-73A4734FCDBA}"/>
          </ac:picMkLst>
        </pc:picChg>
        <pc:picChg chg="add mod">
          <ac:chgData name="HERIBERTO INZUNZA RAMIREZ" userId="6e6c50f626c1e135" providerId="LiveId" clId="{85B7442E-311B-4688-BB0B-64AC1E08CE31}" dt="2026-02-27T19:15:50.993" v="652" actId="1076"/>
          <ac:picMkLst>
            <pc:docMk/>
            <pc:sldMk cId="2521850417" sldId="301"/>
            <ac:picMk id="10" creationId="{CC99995B-A873-483C-7891-C824419D06C7}"/>
          </ac:picMkLst>
        </pc:picChg>
      </pc:sldChg>
      <pc:sldChg chg="addSp modSp mod">
        <pc:chgData name="HERIBERTO INZUNZA RAMIREZ" userId="6e6c50f626c1e135" providerId="LiveId" clId="{85B7442E-311B-4688-BB0B-64AC1E08CE31}" dt="2026-02-27T19:47:48.660" v="1061" actId="1076"/>
        <pc:sldMkLst>
          <pc:docMk/>
          <pc:sldMk cId="2601268584" sldId="303"/>
        </pc:sldMkLst>
        <pc:spChg chg="mod">
          <ac:chgData name="HERIBERTO INZUNZA RAMIREZ" userId="6e6c50f626c1e135" providerId="LiveId" clId="{85B7442E-311B-4688-BB0B-64AC1E08CE31}" dt="2026-02-27T19:46:56.505" v="1055" actId="1076"/>
          <ac:spMkLst>
            <pc:docMk/>
            <pc:sldMk cId="2601268584" sldId="303"/>
            <ac:spMk id="2" creationId="{4AF6A9D8-976C-8AAC-2CBD-9B4A66F86974}"/>
          </ac:spMkLst>
        </pc:spChg>
        <pc:spChg chg="mod">
          <ac:chgData name="HERIBERTO INZUNZA RAMIREZ" userId="6e6c50f626c1e135" providerId="LiveId" clId="{85B7442E-311B-4688-BB0B-64AC1E08CE31}" dt="2026-02-27T19:46:50.135" v="1053" actId="14100"/>
          <ac:spMkLst>
            <pc:docMk/>
            <pc:sldMk cId="2601268584" sldId="303"/>
            <ac:spMk id="3" creationId="{02821FCA-16FB-476A-D5E8-71043C51C7F6}"/>
          </ac:spMkLst>
        </pc:spChg>
        <pc:spChg chg="add mod">
          <ac:chgData name="HERIBERTO INZUNZA RAMIREZ" userId="6e6c50f626c1e135" providerId="LiveId" clId="{85B7442E-311B-4688-BB0B-64AC1E08CE31}" dt="2026-02-27T19:42:56.011" v="1008" actId="1076"/>
          <ac:spMkLst>
            <pc:docMk/>
            <pc:sldMk cId="2601268584" sldId="303"/>
            <ac:spMk id="6" creationId="{CB0D6ACA-64F1-437B-579D-391C3E1CC16A}"/>
          </ac:spMkLst>
        </pc:spChg>
        <pc:spChg chg="add mod">
          <ac:chgData name="HERIBERTO INZUNZA RAMIREZ" userId="6e6c50f626c1e135" providerId="LiveId" clId="{85B7442E-311B-4688-BB0B-64AC1E08CE31}" dt="2026-02-27T19:44:14.393" v="1021" actId="1076"/>
          <ac:spMkLst>
            <pc:docMk/>
            <pc:sldMk cId="2601268584" sldId="303"/>
            <ac:spMk id="9" creationId="{CFAF913D-168C-8F89-B4EE-5A6BACDD8935}"/>
          </ac:spMkLst>
        </pc:spChg>
        <pc:spChg chg="add mod">
          <ac:chgData name="HERIBERTO INZUNZA RAMIREZ" userId="6e6c50f626c1e135" providerId="LiveId" clId="{85B7442E-311B-4688-BB0B-64AC1E08CE31}" dt="2026-02-27T19:47:00.304" v="1056" actId="1076"/>
          <ac:spMkLst>
            <pc:docMk/>
            <pc:sldMk cId="2601268584" sldId="303"/>
            <ac:spMk id="12" creationId="{266D6CD2-CAFF-7183-64E5-16E1654898BC}"/>
          </ac:spMkLst>
        </pc:spChg>
        <pc:spChg chg="add mod">
          <ac:chgData name="HERIBERTO INZUNZA RAMIREZ" userId="6e6c50f626c1e135" providerId="LiveId" clId="{85B7442E-311B-4688-BB0B-64AC1E08CE31}" dt="2026-02-27T19:46:39.812" v="1049" actId="1076"/>
          <ac:spMkLst>
            <pc:docMk/>
            <pc:sldMk cId="2601268584" sldId="303"/>
            <ac:spMk id="16" creationId="{73EDF197-B28A-586F-7453-82CA96FBD8A7}"/>
          </ac:spMkLst>
        </pc:spChg>
        <pc:picChg chg="add mod">
          <ac:chgData name="HERIBERTO INZUNZA RAMIREZ" userId="6e6c50f626c1e135" providerId="LiveId" clId="{85B7442E-311B-4688-BB0B-64AC1E08CE31}" dt="2026-02-27T19:46:52.043" v="1054" actId="1076"/>
          <ac:picMkLst>
            <pc:docMk/>
            <pc:sldMk cId="2601268584" sldId="303"/>
            <ac:picMk id="4" creationId="{179AC117-A94F-144D-B7FD-C033D7F2C035}"/>
          </ac:picMkLst>
        </pc:picChg>
        <pc:picChg chg="add mod">
          <ac:chgData name="HERIBERTO INZUNZA RAMIREZ" userId="6e6c50f626c1e135" providerId="LiveId" clId="{85B7442E-311B-4688-BB0B-64AC1E08CE31}" dt="2026-02-27T19:43:43.401" v="1011" actId="1076"/>
          <ac:picMkLst>
            <pc:docMk/>
            <pc:sldMk cId="2601268584" sldId="303"/>
            <ac:picMk id="7" creationId="{5967C760-1BF3-4B36-DA47-3F23EF84910F}"/>
          </ac:picMkLst>
        </pc:picChg>
        <pc:picChg chg="add mod">
          <ac:chgData name="HERIBERTO INZUNZA RAMIREZ" userId="6e6c50f626c1e135" providerId="LiveId" clId="{85B7442E-311B-4688-BB0B-64AC1E08CE31}" dt="2026-02-27T19:44:58.744" v="1025" actId="1076"/>
          <ac:picMkLst>
            <pc:docMk/>
            <pc:sldMk cId="2601268584" sldId="303"/>
            <ac:picMk id="10" creationId="{C18CC40F-6431-95B4-D131-E48B666D7AF6}"/>
          </ac:picMkLst>
        </pc:picChg>
        <pc:picChg chg="add mod">
          <ac:chgData name="HERIBERTO INZUNZA RAMIREZ" userId="6e6c50f626c1e135" providerId="LiveId" clId="{85B7442E-311B-4688-BB0B-64AC1E08CE31}" dt="2026-02-27T19:47:02.874" v="1057" actId="1076"/>
          <ac:picMkLst>
            <pc:docMk/>
            <pc:sldMk cId="2601268584" sldId="303"/>
            <ac:picMk id="13" creationId="{8073EBC2-3BA8-5C36-FE4D-CF16480343A3}"/>
          </ac:picMkLst>
        </pc:picChg>
        <pc:picChg chg="add mod">
          <ac:chgData name="HERIBERTO INZUNZA RAMIREZ" userId="6e6c50f626c1e135" providerId="LiveId" clId="{85B7442E-311B-4688-BB0B-64AC1E08CE31}" dt="2026-02-27T19:47:48.660" v="1061" actId="1076"/>
          <ac:picMkLst>
            <pc:docMk/>
            <pc:sldMk cId="2601268584" sldId="303"/>
            <ac:picMk id="17" creationId="{C6647F23-F3D9-81EA-D494-1FB97D5421A0}"/>
          </ac:picMkLst>
        </pc:picChg>
      </pc:sldChg>
      <pc:sldChg chg="addSp delSp modSp mod">
        <pc:chgData name="HERIBERTO INZUNZA RAMIREZ" userId="6e6c50f626c1e135" providerId="LiveId" clId="{85B7442E-311B-4688-BB0B-64AC1E08CE31}" dt="2026-02-27T11:19:32.918" v="244" actId="1076"/>
        <pc:sldMkLst>
          <pc:docMk/>
          <pc:sldMk cId="3401553009" sldId="304"/>
        </pc:sldMkLst>
        <pc:spChg chg="del">
          <ac:chgData name="HERIBERTO INZUNZA RAMIREZ" userId="6e6c50f626c1e135" providerId="LiveId" clId="{85B7442E-311B-4688-BB0B-64AC1E08CE31}" dt="2026-02-27T10:58:36.268" v="5" actId="21"/>
          <ac:spMkLst>
            <pc:docMk/>
            <pc:sldMk cId="3401553009" sldId="304"/>
            <ac:spMk id="2" creationId="{62450E14-4211-5F36-6992-CA0CEC2D8D37}"/>
          </ac:spMkLst>
        </pc:spChg>
        <pc:spChg chg="add del mod">
          <ac:chgData name="HERIBERTO INZUNZA RAMIREZ" userId="6e6c50f626c1e135" providerId="LiveId" clId="{85B7442E-311B-4688-BB0B-64AC1E08CE31}" dt="2026-02-27T10:58:24.089" v="2" actId="21"/>
          <ac:spMkLst>
            <pc:docMk/>
            <pc:sldMk cId="3401553009" sldId="304"/>
            <ac:spMk id="4" creationId="{3906D77F-290D-39CB-0BEE-39DCF93D18D1}"/>
          </ac:spMkLst>
        </pc:spChg>
        <pc:spChg chg="del">
          <ac:chgData name="HERIBERTO INZUNZA RAMIREZ" userId="6e6c50f626c1e135" providerId="LiveId" clId="{85B7442E-311B-4688-BB0B-64AC1E08CE31}" dt="2026-02-27T10:58:28.104" v="3" actId="21"/>
          <ac:spMkLst>
            <pc:docMk/>
            <pc:sldMk cId="3401553009" sldId="304"/>
            <ac:spMk id="6" creationId="{9B2B90BA-86EC-2AA4-484C-5F4BE5EBFE82}"/>
          </ac:spMkLst>
        </pc:spChg>
        <pc:spChg chg="add del mod">
          <ac:chgData name="HERIBERTO INZUNZA RAMIREZ" userId="6e6c50f626c1e135" providerId="LiveId" clId="{85B7442E-311B-4688-BB0B-64AC1E08CE31}" dt="2026-02-27T10:58:32.382" v="4" actId="21"/>
          <ac:spMkLst>
            <pc:docMk/>
            <pc:sldMk cId="3401553009" sldId="304"/>
            <ac:spMk id="7" creationId="{BC8A0A54-108D-2464-16E8-C899156679FA}"/>
          </ac:spMkLst>
        </pc:spChg>
        <pc:spChg chg="add mod">
          <ac:chgData name="HERIBERTO INZUNZA RAMIREZ" userId="6e6c50f626c1e135" providerId="LiveId" clId="{85B7442E-311B-4688-BB0B-64AC1E08CE31}" dt="2026-02-27T11:18:05.723" v="232" actId="14100"/>
          <ac:spMkLst>
            <pc:docMk/>
            <pc:sldMk cId="3401553009" sldId="304"/>
            <ac:spMk id="9" creationId="{59328850-1CD5-2CB0-0DA3-2FCE3405B87A}"/>
          </ac:spMkLst>
        </pc:spChg>
        <pc:spChg chg="add mod">
          <ac:chgData name="HERIBERTO INZUNZA RAMIREZ" userId="6e6c50f626c1e135" providerId="LiveId" clId="{85B7442E-311B-4688-BB0B-64AC1E08CE31}" dt="2026-02-27T11:19:20.315" v="242" actId="1076"/>
          <ac:spMkLst>
            <pc:docMk/>
            <pc:sldMk cId="3401553009" sldId="304"/>
            <ac:spMk id="11" creationId="{931A811E-9266-BF35-D44B-3712BABD316E}"/>
          </ac:spMkLst>
        </pc:spChg>
        <pc:spChg chg="add mod">
          <ac:chgData name="HERIBERTO INZUNZA RAMIREZ" userId="6e6c50f626c1e135" providerId="LiveId" clId="{85B7442E-311B-4688-BB0B-64AC1E08CE31}" dt="2026-02-27T11:19:32.918" v="244" actId="1076"/>
          <ac:spMkLst>
            <pc:docMk/>
            <pc:sldMk cId="3401553009" sldId="304"/>
            <ac:spMk id="13" creationId="{CD8D5220-46C1-A3FE-9D42-960EDD29030D}"/>
          </ac:spMkLst>
        </pc:spChg>
      </pc:sldChg>
      <pc:sldChg chg="addSp delSp modSp mod">
        <pc:chgData name="HERIBERTO INZUNZA RAMIREZ" userId="6e6c50f626c1e135" providerId="LiveId" clId="{85B7442E-311B-4688-BB0B-64AC1E08CE31}" dt="2026-02-27T11:46:42.256" v="493" actId="1076"/>
        <pc:sldMkLst>
          <pc:docMk/>
          <pc:sldMk cId="3521377661" sldId="305"/>
        </pc:sldMkLst>
        <pc:spChg chg="del">
          <ac:chgData name="HERIBERTO INZUNZA RAMIREZ" userId="6e6c50f626c1e135" providerId="LiveId" clId="{85B7442E-311B-4688-BB0B-64AC1E08CE31}" dt="2026-02-27T11:43:38.440" v="449" actId="478"/>
          <ac:spMkLst>
            <pc:docMk/>
            <pc:sldMk cId="3521377661" sldId="305"/>
            <ac:spMk id="2" creationId="{44D2F9CA-6CCB-FE4B-47B4-927C5FA9E0BF}"/>
          </ac:spMkLst>
        </pc:spChg>
        <pc:spChg chg="add mod">
          <ac:chgData name="HERIBERTO INZUNZA RAMIREZ" userId="6e6c50f626c1e135" providerId="LiveId" clId="{85B7442E-311B-4688-BB0B-64AC1E08CE31}" dt="2026-02-27T11:43:47.770" v="461" actId="20577"/>
          <ac:spMkLst>
            <pc:docMk/>
            <pc:sldMk cId="3521377661" sldId="305"/>
            <ac:spMk id="4" creationId="{3D9F6AB1-D331-0196-B21C-DFDB7466EC28}"/>
          </ac:spMkLst>
        </pc:spChg>
        <pc:spChg chg="del">
          <ac:chgData name="HERIBERTO INZUNZA RAMIREZ" userId="6e6c50f626c1e135" providerId="LiveId" clId="{85B7442E-311B-4688-BB0B-64AC1E08CE31}" dt="2026-02-27T11:43:53.280" v="462" actId="21"/>
          <ac:spMkLst>
            <pc:docMk/>
            <pc:sldMk cId="3521377661" sldId="305"/>
            <ac:spMk id="5" creationId="{2751AB27-49D3-9D5A-DD1D-C53F80E7F566}"/>
          </ac:spMkLst>
        </pc:spChg>
        <pc:spChg chg="add del mod">
          <ac:chgData name="HERIBERTO INZUNZA RAMIREZ" userId="6e6c50f626c1e135" providerId="LiveId" clId="{85B7442E-311B-4688-BB0B-64AC1E08CE31}" dt="2026-02-27T11:43:57.667" v="463" actId="21"/>
          <ac:spMkLst>
            <pc:docMk/>
            <pc:sldMk cId="3521377661" sldId="305"/>
            <ac:spMk id="8" creationId="{F1866594-701C-974F-87A7-0C56002507E2}"/>
          </ac:spMkLst>
        </pc:spChg>
        <pc:spChg chg="add mod">
          <ac:chgData name="HERIBERTO INZUNZA RAMIREZ" userId="6e6c50f626c1e135" providerId="LiveId" clId="{85B7442E-311B-4688-BB0B-64AC1E08CE31}" dt="2026-02-27T11:46:37.195" v="490" actId="1076"/>
          <ac:spMkLst>
            <pc:docMk/>
            <pc:sldMk cId="3521377661" sldId="305"/>
            <ac:spMk id="10" creationId="{B9629314-8051-4389-C475-95D68487FCDB}"/>
          </ac:spMkLst>
        </pc:spChg>
        <pc:spChg chg="add">
          <ac:chgData name="HERIBERTO INZUNZA RAMIREZ" userId="6e6c50f626c1e135" providerId="LiveId" clId="{85B7442E-311B-4688-BB0B-64AC1E08CE31}" dt="2026-02-27T11:45:47.241" v="473"/>
          <ac:spMkLst>
            <pc:docMk/>
            <pc:sldMk cId="3521377661" sldId="305"/>
            <ac:spMk id="11" creationId="{1A16AB75-5C6A-5210-9E8E-4E72EC72DF18}"/>
          </ac:spMkLst>
        </pc:spChg>
        <pc:picChg chg="add mod">
          <ac:chgData name="HERIBERTO INZUNZA RAMIREZ" userId="6e6c50f626c1e135" providerId="LiveId" clId="{85B7442E-311B-4688-BB0B-64AC1E08CE31}" dt="2026-02-27T11:46:42.256" v="493" actId="1076"/>
          <ac:picMkLst>
            <pc:docMk/>
            <pc:sldMk cId="3521377661" sldId="305"/>
            <ac:picMk id="12" creationId="{B5C2EC34-21A8-AE42-A23C-DACEE8FB8636}"/>
          </ac:picMkLst>
        </pc:picChg>
      </pc:sldChg>
      <pc:sldChg chg="del">
        <pc:chgData name="HERIBERTO INZUNZA RAMIREZ" userId="6e6c50f626c1e135" providerId="LiveId" clId="{85B7442E-311B-4688-BB0B-64AC1E08CE31}" dt="2026-02-27T11:43:29.406" v="448" actId="2696"/>
        <pc:sldMkLst>
          <pc:docMk/>
          <pc:sldMk cId="2596008784" sldId="308"/>
        </pc:sldMkLst>
      </pc:sldChg>
      <pc:sldChg chg="addSp delSp modSp mod">
        <pc:chgData name="HERIBERTO INZUNZA RAMIREZ" userId="6e6c50f626c1e135" providerId="LiveId" clId="{85B7442E-311B-4688-BB0B-64AC1E08CE31}" dt="2026-02-27T11:27:01.407" v="284" actId="207"/>
        <pc:sldMkLst>
          <pc:docMk/>
          <pc:sldMk cId="2733523736" sldId="311"/>
        </pc:sldMkLst>
        <pc:spChg chg="mod">
          <ac:chgData name="HERIBERTO INZUNZA RAMIREZ" userId="6e6c50f626c1e135" providerId="LiveId" clId="{85B7442E-311B-4688-BB0B-64AC1E08CE31}" dt="2026-02-27T11:20:22.045" v="254" actId="14100"/>
          <ac:spMkLst>
            <pc:docMk/>
            <pc:sldMk cId="2733523736" sldId="311"/>
            <ac:spMk id="2" creationId="{0D623CC5-CEDA-B89B-503F-B7A6DC980EF0}"/>
          </ac:spMkLst>
        </pc:spChg>
        <pc:spChg chg="del">
          <ac:chgData name="HERIBERTO INZUNZA RAMIREZ" userId="6e6c50f626c1e135" providerId="LiveId" clId="{85B7442E-311B-4688-BB0B-64AC1E08CE31}" dt="2026-02-27T11:20:26.183" v="255" actId="21"/>
          <ac:spMkLst>
            <pc:docMk/>
            <pc:sldMk cId="2733523736" sldId="311"/>
            <ac:spMk id="3" creationId="{5B84C8B0-719C-230B-066A-77BAC820CA6D}"/>
          </ac:spMkLst>
        </pc:spChg>
        <pc:spChg chg="add del mod">
          <ac:chgData name="HERIBERTO INZUNZA RAMIREZ" userId="6e6c50f626c1e135" providerId="LiveId" clId="{85B7442E-311B-4688-BB0B-64AC1E08CE31}" dt="2026-02-27T11:20:30.457" v="256" actId="21"/>
          <ac:spMkLst>
            <pc:docMk/>
            <pc:sldMk cId="2733523736" sldId="311"/>
            <ac:spMk id="5" creationId="{6F2E6398-F8E6-1C0B-4F88-B8B800499C97}"/>
          </ac:spMkLst>
        </pc:spChg>
        <pc:spChg chg="add mod">
          <ac:chgData name="HERIBERTO INZUNZA RAMIREZ" userId="6e6c50f626c1e135" providerId="LiveId" clId="{85B7442E-311B-4688-BB0B-64AC1E08CE31}" dt="2026-02-27T11:25:46.311" v="275" actId="113"/>
          <ac:spMkLst>
            <pc:docMk/>
            <pc:sldMk cId="2733523736" sldId="311"/>
            <ac:spMk id="7" creationId="{42C9374B-8A8D-6463-86EA-7091539A57E2}"/>
          </ac:spMkLst>
        </pc:spChg>
        <pc:spChg chg="add mod">
          <ac:chgData name="HERIBERTO INZUNZA RAMIREZ" userId="6e6c50f626c1e135" providerId="LiveId" clId="{85B7442E-311B-4688-BB0B-64AC1E08CE31}" dt="2026-02-27T11:27:01.407" v="284" actId="207"/>
          <ac:spMkLst>
            <pc:docMk/>
            <pc:sldMk cId="2733523736" sldId="311"/>
            <ac:spMk id="9" creationId="{E8335DE6-E781-7A37-F013-0B0BB7B0FE1D}"/>
          </ac:spMkLst>
        </pc:spChg>
      </pc:sldChg>
      <pc:sldChg chg="addSp delSp modSp mod">
        <pc:chgData name="HERIBERTO INZUNZA RAMIREZ" userId="6e6c50f626c1e135" providerId="LiveId" clId="{85B7442E-311B-4688-BB0B-64AC1E08CE31}" dt="2026-02-27T19:20:48.022" v="703" actId="113"/>
        <pc:sldMkLst>
          <pc:docMk/>
          <pc:sldMk cId="1410693310" sldId="312"/>
        </pc:sldMkLst>
        <pc:spChg chg="del">
          <ac:chgData name="HERIBERTO INZUNZA RAMIREZ" userId="6e6c50f626c1e135" providerId="LiveId" clId="{85B7442E-311B-4688-BB0B-64AC1E08CE31}" dt="2026-02-27T11:46:55.923" v="494" actId="21"/>
          <ac:spMkLst>
            <pc:docMk/>
            <pc:sldMk cId="1410693310" sldId="312"/>
            <ac:spMk id="2" creationId="{9ADABC72-1055-B0F2-2C5C-32DC0AC790F6}"/>
          </ac:spMkLst>
        </pc:spChg>
        <pc:spChg chg="del">
          <ac:chgData name="HERIBERTO INZUNZA RAMIREZ" userId="6e6c50f626c1e135" providerId="LiveId" clId="{85B7442E-311B-4688-BB0B-64AC1E08CE31}" dt="2026-02-27T11:47:09.562" v="498" actId="21"/>
          <ac:spMkLst>
            <pc:docMk/>
            <pc:sldMk cId="1410693310" sldId="312"/>
            <ac:spMk id="3" creationId="{C3905547-CF2F-81B1-1259-A91B2C5F06C7}"/>
          </ac:spMkLst>
        </pc:spChg>
        <pc:spChg chg="add mod">
          <ac:chgData name="HERIBERTO INZUNZA RAMIREZ" userId="6e6c50f626c1e135" providerId="LiveId" clId="{85B7442E-311B-4688-BB0B-64AC1E08CE31}" dt="2026-02-27T19:20:17.086" v="697"/>
          <ac:spMkLst>
            <pc:docMk/>
            <pc:sldMk cId="1410693310" sldId="312"/>
            <ac:spMk id="4" creationId="{A6D90D0B-F6D2-9E1C-DD74-FA6F38870C82}"/>
          </ac:spMkLst>
        </pc:spChg>
        <pc:spChg chg="add del mod">
          <ac:chgData name="HERIBERTO INZUNZA RAMIREZ" userId="6e6c50f626c1e135" providerId="LiveId" clId="{85B7442E-311B-4688-BB0B-64AC1E08CE31}" dt="2026-02-27T11:46:59.203" v="495" actId="21"/>
          <ac:spMkLst>
            <pc:docMk/>
            <pc:sldMk cId="1410693310" sldId="312"/>
            <ac:spMk id="5" creationId="{B34077A4-EAFF-E2DC-B823-50A4146D5009}"/>
          </ac:spMkLst>
        </pc:spChg>
        <pc:spChg chg="del">
          <ac:chgData name="HERIBERTO INZUNZA RAMIREZ" userId="6e6c50f626c1e135" providerId="LiveId" clId="{85B7442E-311B-4688-BB0B-64AC1E08CE31}" dt="2026-02-27T11:47:02.656" v="496" actId="21"/>
          <ac:spMkLst>
            <pc:docMk/>
            <pc:sldMk cId="1410693310" sldId="312"/>
            <ac:spMk id="6" creationId="{BD521377-D90C-0CA9-017D-E58B7642FC45}"/>
          </ac:spMkLst>
        </pc:spChg>
        <pc:spChg chg="add del mod">
          <ac:chgData name="HERIBERTO INZUNZA RAMIREZ" userId="6e6c50f626c1e135" providerId="LiveId" clId="{85B7442E-311B-4688-BB0B-64AC1E08CE31}" dt="2026-02-27T11:47:06.166" v="497" actId="21"/>
          <ac:spMkLst>
            <pc:docMk/>
            <pc:sldMk cId="1410693310" sldId="312"/>
            <ac:spMk id="8" creationId="{FE6A195A-94D9-6889-5655-BF0BC09C74FB}"/>
          </ac:spMkLst>
        </pc:spChg>
        <pc:spChg chg="add del mod">
          <ac:chgData name="HERIBERTO INZUNZA RAMIREZ" userId="6e6c50f626c1e135" providerId="LiveId" clId="{85B7442E-311B-4688-BB0B-64AC1E08CE31}" dt="2026-02-27T11:47:13.016" v="499" actId="21"/>
          <ac:spMkLst>
            <pc:docMk/>
            <pc:sldMk cId="1410693310" sldId="312"/>
            <ac:spMk id="11" creationId="{4965C880-BD3A-2C4B-1C9F-B6E8B2319086}"/>
          </ac:spMkLst>
        </pc:spChg>
        <pc:spChg chg="add mod">
          <ac:chgData name="HERIBERTO INZUNZA RAMIREZ" userId="6e6c50f626c1e135" providerId="LiveId" clId="{85B7442E-311B-4688-BB0B-64AC1E08CE31}" dt="2026-02-27T19:20:48.022" v="703" actId="113"/>
          <ac:spMkLst>
            <pc:docMk/>
            <pc:sldMk cId="1410693310" sldId="312"/>
            <ac:spMk id="13" creationId="{94E3DBA1-FA8E-DA66-53CF-DC8BC68E4D44}"/>
          </ac:spMkLst>
        </pc:spChg>
        <pc:picChg chg="add mod">
          <ac:chgData name="HERIBERTO INZUNZA RAMIREZ" userId="6e6c50f626c1e135" providerId="LiveId" clId="{85B7442E-311B-4688-BB0B-64AC1E08CE31}" dt="2026-02-27T19:20:35.037" v="701" actId="1076"/>
          <ac:picMkLst>
            <pc:docMk/>
            <pc:sldMk cId="1410693310" sldId="312"/>
            <ac:picMk id="2" creationId="{C5D1C0C9-91DC-E164-FF05-288D593FF5A6}"/>
          </ac:picMkLst>
        </pc:picChg>
      </pc:sldChg>
      <pc:sldChg chg="addSp modSp mod">
        <pc:chgData name="HERIBERTO INZUNZA RAMIREZ" userId="6e6c50f626c1e135" providerId="LiveId" clId="{85B7442E-311B-4688-BB0B-64AC1E08CE31}" dt="2026-02-27T11:50:56.031" v="585" actId="14100"/>
        <pc:sldMkLst>
          <pc:docMk/>
          <pc:sldMk cId="463436926" sldId="316"/>
        </pc:sldMkLst>
        <pc:spChg chg="mod">
          <ac:chgData name="HERIBERTO INZUNZA RAMIREZ" userId="6e6c50f626c1e135" providerId="LiveId" clId="{85B7442E-311B-4688-BB0B-64AC1E08CE31}" dt="2026-02-27T11:50:10.022" v="574" actId="14100"/>
          <ac:spMkLst>
            <pc:docMk/>
            <pc:sldMk cId="463436926" sldId="316"/>
            <ac:spMk id="2" creationId="{5637214D-493D-B5B7-6C63-94DFBF6228A7}"/>
          </ac:spMkLst>
        </pc:spChg>
        <pc:spChg chg="mod">
          <ac:chgData name="HERIBERTO INZUNZA RAMIREZ" userId="6e6c50f626c1e135" providerId="LiveId" clId="{85B7442E-311B-4688-BB0B-64AC1E08CE31}" dt="2026-02-27T11:49:59.424" v="572" actId="14100"/>
          <ac:spMkLst>
            <pc:docMk/>
            <pc:sldMk cId="463436926" sldId="316"/>
            <ac:spMk id="3" creationId="{A1939E18-1853-643A-3B36-96C4F0D4284C}"/>
          </ac:spMkLst>
        </pc:spChg>
        <pc:picChg chg="add mod">
          <ac:chgData name="HERIBERTO INZUNZA RAMIREZ" userId="6e6c50f626c1e135" providerId="LiveId" clId="{85B7442E-311B-4688-BB0B-64AC1E08CE31}" dt="2026-02-27T11:50:56.031" v="585" actId="14100"/>
          <ac:picMkLst>
            <pc:docMk/>
            <pc:sldMk cId="463436926" sldId="316"/>
            <ac:picMk id="5" creationId="{35F45C14-0C71-D064-AA04-907D84E2C25D}"/>
          </ac:picMkLst>
        </pc:picChg>
      </pc:sldChg>
      <pc:sldChg chg="add del">
        <pc:chgData name="HERIBERTO INZUNZA RAMIREZ" userId="6e6c50f626c1e135" providerId="LiveId" clId="{85B7442E-311B-4688-BB0B-64AC1E08CE31}" dt="2026-02-27T19:40:56.042" v="983" actId="2696"/>
        <pc:sldMkLst>
          <pc:docMk/>
          <pc:sldMk cId="1272587161" sldId="320"/>
        </pc:sldMkLst>
      </pc:sldChg>
      <pc:sldChg chg="modSp del mod">
        <pc:chgData name="HERIBERTO INZUNZA RAMIREZ" userId="6e6c50f626c1e135" providerId="LiveId" clId="{85B7442E-311B-4688-BB0B-64AC1E08CE31}" dt="2026-02-27T19:40:40.066" v="981" actId="2696"/>
        <pc:sldMkLst>
          <pc:docMk/>
          <pc:sldMk cId="1981196903" sldId="320"/>
        </pc:sldMkLst>
        <pc:spChg chg="mod">
          <ac:chgData name="HERIBERTO INZUNZA RAMIREZ" userId="6e6c50f626c1e135" providerId="LiveId" clId="{85B7442E-311B-4688-BB0B-64AC1E08CE31}" dt="2026-02-27T19:39:07.228" v="920" actId="21"/>
          <ac:spMkLst>
            <pc:docMk/>
            <pc:sldMk cId="1981196903" sldId="320"/>
            <ac:spMk id="2" creationId="{EFD3D322-D326-7F0A-2EB4-9A3D3D402A74}"/>
          </ac:spMkLst>
        </pc:spChg>
      </pc:sldChg>
      <pc:sldChg chg="addSp delSp modSp mod">
        <pc:chgData name="HERIBERTO INZUNZA RAMIREZ" userId="6e6c50f626c1e135" providerId="LiveId" clId="{85B7442E-311B-4688-BB0B-64AC1E08CE31}" dt="2026-02-27T19:17:40.510" v="671" actId="207"/>
        <pc:sldMkLst>
          <pc:docMk/>
          <pc:sldMk cId="1021792038" sldId="322"/>
        </pc:sldMkLst>
        <pc:spChg chg="del">
          <ac:chgData name="HERIBERTO INZUNZA RAMIREZ" userId="6e6c50f626c1e135" providerId="LiveId" clId="{85B7442E-311B-4688-BB0B-64AC1E08CE31}" dt="2026-02-27T11:48:36.228" v="515" actId="21"/>
          <ac:spMkLst>
            <pc:docMk/>
            <pc:sldMk cId="1021792038" sldId="322"/>
            <ac:spMk id="2" creationId="{0D623CC5-CEDA-B89B-503F-B7A6DC980EF0}"/>
          </ac:spMkLst>
        </pc:spChg>
        <pc:spChg chg="add mod">
          <ac:chgData name="HERIBERTO INZUNZA RAMIREZ" userId="6e6c50f626c1e135" providerId="LiveId" clId="{85B7442E-311B-4688-BB0B-64AC1E08CE31}" dt="2026-02-27T19:17:40.510" v="671" actId="207"/>
          <ac:spMkLst>
            <pc:docMk/>
            <pc:sldMk cId="1021792038" sldId="322"/>
            <ac:spMk id="2" creationId="{14C145E4-0D71-38A4-A124-79539B83EFB6}"/>
          </ac:spMkLst>
        </pc:spChg>
        <pc:spChg chg="del">
          <ac:chgData name="HERIBERTO INZUNZA RAMIREZ" userId="6e6c50f626c1e135" providerId="LiveId" clId="{85B7442E-311B-4688-BB0B-64AC1E08CE31}" dt="2026-02-27T11:48:45.303" v="517" actId="21"/>
          <ac:spMkLst>
            <pc:docMk/>
            <pc:sldMk cId="1021792038" sldId="322"/>
            <ac:spMk id="3" creationId="{5B84C8B0-719C-230B-066A-77BAC820CA6D}"/>
          </ac:spMkLst>
        </pc:spChg>
        <pc:spChg chg="add del mod">
          <ac:chgData name="HERIBERTO INZUNZA RAMIREZ" userId="6e6c50f626c1e135" providerId="LiveId" clId="{85B7442E-311B-4688-BB0B-64AC1E08CE31}" dt="2026-02-27T11:48:40.662" v="516" actId="21"/>
          <ac:spMkLst>
            <pc:docMk/>
            <pc:sldMk cId="1021792038" sldId="322"/>
            <ac:spMk id="5" creationId="{91C17809-CA63-EA9F-DF08-2F5C047388AF}"/>
          </ac:spMkLst>
        </pc:spChg>
        <pc:spChg chg="add del mod">
          <ac:chgData name="HERIBERTO INZUNZA RAMIREZ" userId="6e6c50f626c1e135" providerId="LiveId" clId="{85B7442E-311B-4688-BB0B-64AC1E08CE31}" dt="2026-02-27T11:48:50.086" v="518" actId="21"/>
          <ac:spMkLst>
            <pc:docMk/>
            <pc:sldMk cId="1021792038" sldId="322"/>
            <ac:spMk id="7" creationId="{11C2CAB5-C820-858D-1F1E-CC1D84C348E7}"/>
          </ac:spMkLst>
        </pc:spChg>
        <pc:spChg chg="add mod">
          <ac:chgData name="HERIBERTO INZUNZA RAMIREZ" userId="6e6c50f626c1e135" providerId="LiveId" clId="{85B7442E-311B-4688-BB0B-64AC1E08CE31}" dt="2026-02-27T19:17:20.219" v="670" actId="207"/>
          <ac:spMkLst>
            <pc:docMk/>
            <pc:sldMk cId="1021792038" sldId="322"/>
            <ac:spMk id="9" creationId="{5390BF51-A401-12AE-5179-8421F87F07A8}"/>
          </ac:spMkLst>
        </pc:spChg>
      </pc:sldChg>
      <pc:sldChg chg="del">
        <pc:chgData name="HERIBERTO INZUNZA RAMIREZ" userId="6e6c50f626c1e135" providerId="LiveId" clId="{85B7442E-311B-4688-BB0B-64AC1E08CE31}" dt="2026-02-27T11:48:30.803" v="514" actId="2696"/>
        <pc:sldMkLst>
          <pc:docMk/>
          <pc:sldMk cId="3263923407" sldId="323"/>
        </pc:sldMkLst>
      </pc:sldChg>
      <pc:sldChg chg="modSp del mod">
        <pc:chgData name="HERIBERTO INZUNZA RAMIREZ" userId="6e6c50f626c1e135" providerId="LiveId" clId="{85B7442E-311B-4688-BB0B-64AC1E08CE31}" dt="2026-02-27T11:49:16.908" v="522" actId="2696"/>
        <pc:sldMkLst>
          <pc:docMk/>
          <pc:sldMk cId="1307555543" sldId="324"/>
        </pc:sldMkLst>
        <pc:spChg chg="mod">
          <ac:chgData name="HERIBERTO INZUNZA RAMIREZ" userId="6e6c50f626c1e135" providerId="LiveId" clId="{85B7442E-311B-4688-BB0B-64AC1E08CE31}" dt="2026-02-27T11:49:12.251" v="521" actId="21"/>
          <ac:spMkLst>
            <pc:docMk/>
            <pc:sldMk cId="1307555543" sldId="324"/>
            <ac:spMk id="2" creationId="{9ADABC72-1055-B0F2-2C5C-32DC0AC790F6}"/>
          </ac:spMkLst>
        </pc:spChg>
      </pc:sldChg>
      <pc:sldChg chg="modSp mod">
        <pc:chgData name="HERIBERTO INZUNZA RAMIREZ" userId="6e6c50f626c1e135" providerId="LiveId" clId="{85B7442E-311B-4688-BB0B-64AC1E08CE31}" dt="2026-02-27T19:48:11.648" v="1064" actId="1076"/>
        <pc:sldMkLst>
          <pc:docMk/>
          <pc:sldMk cId="3050865373" sldId="325"/>
        </pc:sldMkLst>
        <pc:spChg chg="mod">
          <ac:chgData name="HERIBERTO INZUNZA RAMIREZ" userId="6e6c50f626c1e135" providerId="LiveId" clId="{85B7442E-311B-4688-BB0B-64AC1E08CE31}" dt="2026-02-27T18:53:20.694" v="587" actId="207"/>
          <ac:spMkLst>
            <pc:docMk/>
            <pc:sldMk cId="3050865373" sldId="325"/>
            <ac:spMk id="6" creationId="{D93D90A5-8042-6382-A370-1F646E0D64E2}"/>
          </ac:spMkLst>
        </pc:spChg>
        <pc:picChg chg="mod">
          <ac:chgData name="HERIBERTO INZUNZA RAMIREZ" userId="6e6c50f626c1e135" providerId="LiveId" clId="{85B7442E-311B-4688-BB0B-64AC1E08CE31}" dt="2026-02-27T19:48:11.648" v="1064" actId="1076"/>
          <ac:picMkLst>
            <pc:docMk/>
            <pc:sldMk cId="3050865373" sldId="325"/>
            <ac:picMk id="8" creationId="{D2F419F9-B741-D2F5-F5C9-2406EA40C513}"/>
          </ac:picMkLst>
        </pc:picChg>
      </pc:sldChg>
      <pc:sldChg chg="modSp mod">
        <pc:chgData name="HERIBERTO INZUNZA RAMIREZ" userId="6e6c50f626c1e135" providerId="LiveId" clId="{85B7442E-311B-4688-BB0B-64AC1E08CE31}" dt="2026-02-27T19:48:34.809" v="1070" actId="1076"/>
        <pc:sldMkLst>
          <pc:docMk/>
          <pc:sldMk cId="2921584409" sldId="326"/>
        </pc:sldMkLst>
        <pc:spChg chg="mod">
          <ac:chgData name="HERIBERTO INZUNZA RAMIREZ" userId="6e6c50f626c1e135" providerId="LiveId" clId="{85B7442E-311B-4688-BB0B-64AC1E08CE31}" dt="2026-02-27T19:48:34.809" v="1070" actId="1076"/>
          <ac:spMkLst>
            <pc:docMk/>
            <pc:sldMk cId="2921584409" sldId="326"/>
            <ac:spMk id="7" creationId="{A1349F76-3A80-DDCB-0CA3-166072F80EE4}"/>
          </ac:spMkLst>
        </pc:spChg>
        <pc:picChg chg="mod">
          <ac:chgData name="HERIBERTO INZUNZA RAMIREZ" userId="6e6c50f626c1e135" providerId="LiveId" clId="{85B7442E-311B-4688-BB0B-64AC1E08CE31}" dt="2026-02-27T19:48:29.856" v="1069" actId="1076"/>
          <ac:picMkLst>
            <pc:docMk/>
            <pc:sldMk cId="2921584409" sldId="326"/>
            <ac:picMk id="11" creationId="{CB2B0699-9785-DF85-9689-0CE0D8C826A7}"/>
          </ac:picMkLst>
        </pc:picChg>
        <pc:picChg chg="mod">
          <ac:chgData name="HERIBERTO INZUNZA RAMIREZ" userId="6e6c50f626c1e135" providerId="LiveId" clId="{85B7442E-311B-4688-BB0B-64AC1E08CE31}" dt="2026-02-27T19:48:21.343" v="1066" actId="1076"/>
          <ac:picMkLst>
            <pc:docMk/>
            <pc:sldMk cId="2921584409" sldId="326"/>
            <ac:picMk id="13" creationId="{DF6547A1-9874-B1BE-8E72-048AD1335FA1}"/>
          </ac:picMkLst>
        </pc:picChg>
      </pc:sldChg>
      <pc:sldChg chg="modSp mod">
        <pc:chgData name="HERIBERTO INZUNZA RAMIREZ" userId="6e6c50f626c1e135" providerId="LiveId" clId="{85B7442E-311B-4688-BB0B-64AC1E08CE31}" dt="2026-02-27T18:59:44.811" v="591" actId="20577"/>
        <pc:sldMkLst>
          <pc:docMk/>
          <pc:sldMk cId="1229937250" sldId="328"/>
        </pc:sldMkLst>
        <pc:spChg chg="mod">
          <ac:chgData name="HERIBERTO INZUNZA RAMIREZ" userId="6e6c50f626c1e135" providerId="LiveId" clId="{85B7442E-311B-4688-BB0B-64AC1E08CE31}" dt="2026-02-27T18:59:44.811" v="591" actId="20577"/>
          <ac:spMkLst>
            <pc:docMk/>
            <pc:sldMk cId="1229937250" sldId="328"/>
            <ac:spMk id="2" creationId="{8296901F-AE72-C30C-1A83-CBD8B95DBA74}"/>
          </ac:spMkLst>
        </pc:spChg>
      </pc:sldChg>
      <pc:sldChg chg="modSp mod">
        <pc:chgData name="HERIBERTO INZUNZA RAMIREZ" userId="6e6c50f626c1e135" providerId="LiveId" clId="{85B7442E-311B-4688-BB0B-64AC1E08CE31}" dt="2026-02-27T19:01:01.869" v="593" actId="1076"/>
        <pc:sldMkLst>
          <pc:docMk/>
          <pc:sldMk cId="358656884" sldId="329"/>
        </pc:sldMkLst>
        <pc:spChg chg="mod">
          <ac:chgData name="HERIBERTO INZUNZA RAMIREZ" userId="6e6c50f626c1e135" providerId="LiveId" clId="{85B7442E-311B-4688-BB0B-64AC1E08CE31}" dt="2026-02-27T19:01:01.869" v="593" actId="1076"/>
          <ac:spMkLst>
            <pc:docMk/>
            <pc:sldMk cId="358656884" sldId="329"/>
            <ac:spMk id="15" creationId="{91DF23EC-F0F3-6A9D-4680-97A8FAF2D281}"/>
          </ac:spMkLst>
        </pc:spChg>
      </pc:sldChg>
      <pc:sldChg chg="addSp delSp modSp add mod">
        <pc:chgData name="HERIBERTO INZUNZA RAMIREZ" userId="6e6c50f626c1e135" providerId="LiveId" clId="{85B7442E-311B-4688-BB0B-64AC1E08CE31}" dt="2026-02-27T11:01:36.903" v="32" actId="14861"/>
        <pc:sldMkLst>
          <pc:docMk/>
          <pc:sldMk cId="2056889941" sldId="331"/>
        </pc:sldMkLst>
        <pc:spChg chg="del">
          <ac:chgData name="HERIBERTO INZUNZA RAMIREZ" userId="6e6c50f626c1e135" providerId="LiveId" clId="{85B7442E-311B-4688-BB0B-64AC1E08CE31}" dt="2026-02-27T10:58:59.231" v="7" actId="21"/>
          <ac:spMkLst>
            <pc:docMk/>
            <pc:sldMk cId="2056889941" sldId="331"/>
            <ac:spMk id="2" creationId="{7FAC2689-4013-75E3-0A96-99ADCB9CFEE5}"/>
          </ac:spMkLst>
        </pc:spChg>
        <pc:spChg chg="add mod">
          <ac:chgData name="HERIBERTO INZUNZA RAMIREZ" userId="6e6c50f626c1e135" providerId="LiveId" clId="{85B7442E-311B-4688-BB0B-64AC1E08CE31}" dt="2026-02-27T10:59:09.309" v="19" actId="20577"/>
          <ac:spMkLst>
            <pc:docMk/>
            <pc:sldMk cId="2056889941" sldId="331"/>
            <ac:spMk id="5" creationId="{FDE478B9-7E17-F7D5-4EAE-C9E52519A7EE}"/>
          </ac:spMkLst>
        </pc:spChg>
        <pc:spChg chg="del">
          <ac:chgData name="HERIBERTO INZUNZA RAMIREZ" userId="6e6c50f626c1e135" providerId="LiveId" clId="{85B7442E-311B-4688-BB0B-64AC1E08CE31}" dt="2026-02-27T10:59:15.897" v="20" actId="21"/>
          <ac:spMkLst>
            <pc:docMk/>
            <pc:sldMk cId="2056889941" sldId="331"/>
            <ac:spMk id="6" creationId="{D07457B8-2474-DFEA-EF03-C2402FB10411}"/>
          </ac:spMkLst>
        </pc:spChg>
        <pc:spChg chg="add mod">
          <ac:chgData name="HERIBERTO INZUNZA RAMIREZ" userId="6e6c50f626c1e135" providerId="LiveId" clId="{85B7442E-311B-4688-BB0B-64AC1E08CE31}" dt="2026-02-27T10:59:49.132" v="29" actId="1076"/>
          <ac:spMkLst>
            <pc:docMk/>
            <pc:sldMk cId="2056889941" sldId="331"/>
            <ac:spMk id="9" creationId="{779D839F-FA9D-1907-C325-CD370C72F89A}"/>
          </ac:spMkLst>
        </pc:spChg>
        <pc:picChg chg="del">
          <ac:chgData name="HERIBERTO INZUNZA RAMIREZ" userId="6e6c50f626c1e135" providerId="LiveId" clId="{85B7442E-311B-4688-BB0B-64AC1E08CE31}" dt="2026-02-27T10:59:19.757" v="21" actId="21"/>
          <ac:picMkLst>
            <pc:docMk/>
            <pc:sldMk cId="2056889941" sldId="331"/>
            <ac:picMk id="8" creationId="{96521670-3B43-DCCE-F5EF-666BF2B495C2}"/>
          </ac:picMkLst>
        </pc:picChg>
        <pc:picChg chg="add mod">
          <ac:chgData name="HERIBERTO INZUNZA RAMIREZ" userId="6e6c50f626c1e135" providerId="LiveId" clId="{85B7442E-311B-4688-BB0B-64AC1E08CE31}" dt="2026-02-27T11:01:36.903" v="32" actId="14861"/>
          <ac:picMkLst>
            <pc:docMk/>
            <pc:sldMk cId="2056889941" sldId="331"/>
            <ac:picMk id="10" creationId="{30D75193-BA2B-E57F-2EAE-775D125438FD}"/>
          </ac:picMkLst>
        </pc:picChg>
      </pc:sldChg>
      <pc:sldChg chg="addSp delSp modSp new mod">
        <pc:chgData name="HERIBERTO INZUNZA RAMIREZ" userId="6e6c50f626c1e135" providerId="LiveId" clId="{85B7442E-311B-4688-BB0B-64AC1E08CE31}" dt="2026-02-27T11:06:23.958" v="67" actId="14861"/>
        <pc:sldMkLst>
          <pc:docMk/>
          <pc:sldMk cId="2607090848" sldId="332"/>
        </pc:sldMkLst>
        <pc:spChg chg="del">
          <ac:chgData name="HERIBERTO INZUNZA RAMIREZ" userId="6e6c50f626c1e135" providerId="LiveId" clId="{85B7442E-311B-4688-BB0B-64AC1E08CE31}" dt="2026-02-27T11:01:55.587" v="34" actId="21"/>
          <ac:spMkLst>
            <pc:docMk/>
            <pc:sldMk cId="2607090848" sldId="332"/>
            <ac:spMk id="2" creationId="{6CB4F780-2594-315A-A479-06195E94BC9D}"/>
          </ac:spMkLst>
        </pc:spChg>
        <pc:spChg chg="del">
          <ac:chgData name="HERIBERTO INZUNZA RAMIREZ" userId="6e6c50f626c1e135" providerId="LiveId" clId="{85B7442E-311B-4688-BB0B-64AC1E08CE31}" dt="2026-02-27T11:01:59.281" v="35" actId="21"/>
          <ac:spMkLst>
            <pc:docMk/>
            <pc:sldMk cId="2607090848" sldId="332"/>
            <ac:spMk id="3" creationId="{05CE4768-DEB4-EF05-D0EA-E011E37B07E5}"/>
          </ac:spMkLst>
        </pc:spChg>
        <pc:spChg chg="del">
          <ac:chgData name="HERIBERTO INZUNZA RAMIREZ" userId="6e6c50f626c1e135" providerId="LiveId" clId="{85B7442E-311B-4688-BB0B-64AC1E08CE31}" dt="2026-02-27T11:02:03.137" v="36" actId="21"/>
          <ac:spMkLst>
            <pc:docMk/>
            <pc:sldMk cId="2607090848" sldId="332"/>
            <ac:spMk id="4" creationId="{5015BFFF-6576-EC41-F210-EFC2162996F6}"/>
          </ac:spMkLst>
        </pc:spChg>
        <pc:spChg chg="add mod">
          <ac:chgData name="HERIBERTO INZUNZA RAMIREZ" userId="6e6c50f626c1e135" providerId="LiveId" clId="{85B7442E-311B-4688-BB0B-64AC1E08CE31}" dt="2026-02-27T11:03:06.494" v="50" actId="21"/>
          <ac:spMkLst>
            <pc:docMk/>
            <pc:sldMk cId="2607090848" sldId="332"/>
            <ac:spMk id="7" creationId="{9A5834C4-3B68-31FD-4229-E066F4386A4D}"/>
          </ac:spMkLst>
        </pc:spChg>
        <pc:spChg chg="add mod">
          <ac:chgData name="HERIBERTO INZUNZA RAMIREZ" userId="6e6c50f626c1e135" providerId="LiveId" clId="{85B7442E-311B-4688-BB0B-64AC1E08CE31}" dt="2026-02-27T11:02:58.666" v="48" actId="1076"/>
          <ac:spMkLst>
            <pc:docMk/>
            <pc:sldMk cId="2607090848" sldId="332"/>
            <ac:spMk id="9" creationId="{81A74F9B-44DB-78C9-6BFB-BA3B51ED7AF3}"/>
          </ac:spMkLst>
        </pc:spChg>
        <pc:spChg chg="add mod">
          <ac:chgData name="HERIBERTO INZUNZA RAMIREZ" userId="6e6c50f626c1e135" providerId="LiveId" clId="{85B7442E-311B-4688-BB0B-64AC1E08CE31}" dt="2026-02-27T11:03:58.447" v="62" actId="20577"/>
          <ac:spMkLst>
            <pc:docMk/>
            <pc:sldMk cId="2607090848" sldId="332"/>
            <ac:spMk id="11" creationId="{D57D543D-BDD4-EF68-8954-0B32BDBD48E4}"/>
          </ac:spMkLst>
        </pc:spChg>
        <pc:picChg chg="add mod">
          <ac:chgData name="HERIBERTO INZUNZA RAMIREZ" userId="6e6c50f626c1e135" providerId="LiveId" clId="{85B7442E-311B-4688-BB0B-64AC1E08CE31}" dt="2026-02-27T11:06:23.958" v="67" actId="14861"/>
          <ac:picMkLst>
            <pc:docMk/>
            <pc:sldMk cId="2607090848" sldId="332"/>
            <ac:picMk id="12" creationId="{1F6AF9D7-D766-6C55-D13C-5D668E8DA76D}"/>
          </ac:picMkLst>
        </pc:picChg>
      </pc:sldChg>
      <pc:sldChg chg="addSp delSp modSp new mod">
        <pc:chgData name="HERIBERTO INZUNZA RAMIREZ" userId="6e6c50f626c1e135" providerId="LiveId" clId="{85B7442E-311B-4688-BB0B-64AC1E08CE31}" dt="2026-02-27T11:16:56.726" v="183" actId="1076"/>
        <pc:sldMkLst>
          <pc:docMk/>
          <pc:sldMk cId="2570947689" sldId="333"/>
        </pc:sldMkLst>
        <pc:spChg chg="del">
          <ac:chgData name="HERIBERTO INZUNZA RAMIREZ" userId="6e6c50f626c1e135" providerId="LiveId" clId="{85B7442E-311B-4688-BB0B-64AC1E08CE31}" dt="2026-02-27T11:07:01.207" v="71" actId="21"/>
          <ac:spMkLst>
            <pc:docMk/>
            <pc:sldMk cId="2570947689" sldId="333"/>
            <ac:spMk id="2" creationId="{F3FF95A1-35BF-F652-F685-CC4A9C00F295}"/>
          </ac:spMkLst>
        </pc:spChg>
        <pc:spChg chg="del">
          <ac:chgData name="HERIBERTO INZUNZA RAMIREZ" userId="6e6c50f626c1e135" providerId="LiveId" clId="{85B7442E-311B-4688-BB0B-64AC1E08CE31}" dt="2026-02-27T11:07:05.846" v="72" actId="21"/>
          <ac:spMkLst>
            <pc:docMk/>
            <pc:sldMk cId="2570947689" sldId="333"/>
            <ac:spMk id="3" creationId="{CB91AD00-3B28-224A-D944-186A161FBBBC}"/>
          </ac:spMkLst>
        </pc:spChg>
        <pc:spChg chg="add mod">
          <ac:chgData name="HERIBERTO INZUNZA RAMIREZ" userId="6e6c50f626c1e135" providerId="LiveId" clId="{85B7442E-311B-4688-BB0B-64AC1E08CE31}" dt="2026-02-27T11:11:06.276" v="128" actId="1076"/>
          <ac:spMkLst>
            <pc:docMk/>
            <pc:sldMk cId="2570947689" sldId="333"/>
            <ac:spMk id="5" creationId="{C74F4C04-A7FD-4480-31E2-32D31CE231EC}"/>
          </ac:spMkLst>
        </pc:spChg>
        <pc:spChg chg="add mod">
          <ac:chgData name="HERIBERTO INZUNZA RAMIREZ" userId="6e6c50f626c1e135" providerId="LiveId" clId="{85B7442E-311B-4688-BB0B-64AC1E08CE31}" dt="2026-02-27T11:16:51.804" v="180" actId="1076"/>
          <ac:spMkLst>
            <pc:docMk/>
            <pc:sldMk cId="2570947689" sldId="333"/>
            <ac:spMk id="7" creationId="{E4256B21-C532-E74D-9DA3-E3E07529C37F}"/>
          </ac:spMkLst>
        </pc:spChg>
        <pc:spChg chg="add mod">
          <ac:chgData name="HERIBERTO INZUNZA RAMIREZ" userId="6e6c50f626c1e135" providerId="LiveId" clId="{85B7442E-311B-4688-BB0B-64AC1E08CE31}" dt="2026-02-27T11:16:46.168" v="178" actId="1076"/>
          <ac:spMkLst>
            <pc:docMk/>
            <pc:sldMk cId="2570947689" sldId="333"/>
            <ac:spMk id="9" creationId="{EE011299-1F21-EEBA-EE1A-2C233B4D2488}"/>
          </ac:spMkLst>
        </pc:spChg>
        <pc:spChg chg="add mod">
          <ac:chgData name="HERIBERTO INZUNZA RAMIREZ" userId="6e6c50f626c1e135" providerId="LiveId" clId="{85B7442E-311B-4688-BB0B-64AC1E08CE31}" dt="2026-02-27T11:16:38.754" v="176" actId="1076"/>
          <ac:spMkLst>
            <pc:docMk/>
            <pc:sldMk cId="2570947689" sldId="333"/>
            <ac:spMk id="11" creationId="{1D2B9C4E-FF30-E38E-F3D7-9AC5CDA93163}"/>
          </ac:spMkLst>
        </pc:spChg>
        <pc:spChg chg="add mod">
          <ac:chgData name="HERIBERTO INZUNZA RAMIREZ" userId="6e6c50f626c1e135" providerId="LiveId" clId="{85B7442E-311B-4688-BB0B-64AC1E08CE31}" dt="2026-02-27T11:16:20.675" v="172" actId="1076"/>
          <ac:spMkLst>
            <pc:docMk/>
            <pc:sldMk cId="2570947689" sldId="333"/>
            <ac:spMk id="13" creationId="{43F4879D-32B1-1492-4E09-0500215580BB}"/>
          </ac:spMkLst>
        </pc:spChg>
        <pc:spChg chg="add">
          <ac:chgData name="HERIBERTO INZUNZA RAMIREZ" userId="6e6c50f626c1e135" providerId="LiveId" clId="{85B7442E-311B-4688-BB0B-64AC1E08CE31}" dt="2026-02-27T11:11:38.648" v="131"/>
          <ac:spMkLst>
            <pc:docMk/>
            <pc:sldMk cId="2570947689" sldId="333"/>
            <ac:spMk id="14" creationId="{F4D099C1-603A-0E47-04FE-EEA0A45ECE22}"/>
          </ac:spMkLst>
        </pc:spChg>
        <pc:picChg chg="add mod">
          <ac:chgData name="HERIBERTO INZUNZA RAMIREZ" userId="6e6c50f626c1e135" providerId="LiveId" clId="{85B7442E-311B-4688-BB0B-64AC1E08CE31}" dt="2026-02-27T11:16:53.688" v="181" actId="1076"/>
          <ac:picMkLst>
            <pc:docMk/>
            <pc:sldMk cId="2570947689" sldId="333"/>
            <ac:picMk id="15" creationId="{E875DF20-7407-9DDB-0E21-7F2B967874C5}"/>
          </ac:picMkLst>
        </pc:picChg>
        <pc:picChg chg="add mod">
          <ac:chgData name="HERIBERTO INZUNZA RAMIREZ" userId="6e6c50f626c1e135" providerId="LiveId" clId="{85B7442E-311B-4688-BB0B-64AC1E08CE31}" dt="2026-02-27T11:16:56.726" v="183" actId="1076"/>
          <ac:picMkLst>
            <pc:docMk/>
            <pc:sldMk cId="2570947689" sldId="333"/>
            <ac:picMk id="16" creationId="{DB6B074F-553D-834F-A4EC-422E7C9386FF}"/>
          </ac:picMkLst>
        </pc:picChg>
        <pc:picChg chg="add mod">
          <ac:chgData name="HERIBERTO INZUNZA RAMIREZ" userId="6e6c50f626c1e135" providerId="LiveId" clId="{85B7442E-311B-4688-BB0B-64AC1E08CE31}" dt="2026-02-27T11:16:40.534" v="177" actId="1076"/>
          <ac:picMkLst>
            <pc:docMk/>
            <pc:sldMk cId="2570947689" sldId="333"/>
            <ac:picMk id="17" creationId="{8736C75F-D4C1-33A5-E4FB-009AE0E49C0A}"/>
          </ac:picMkLst>
        </pc:picChg>
      </pc:sldChg>
      <pc:sldChg chg="new del">
        <pc:chgData name="HERIBERTO INZUNZA RAMIREZ" userId="6e6c50f626c1e135" providerId="LiveId" clId="{85B7442E-311B-4688-BB0B-64AC1E08CE31}" dt="2026-02-27T11:06:51.502" v="69" actId="2696"/>
        <pc:sldMkLst>
          <pc:docMk/>
          <pc:sldMk cId="3554220593" sldId="333"/>
        </pc:sldMkLst>
      </pc:sldChg>
      <pc:sldChg chg="addSp delSp modSp new mod">
        <pc:chgData name="HERIBERTO INZUNZA RAMIREZ" userId="6e6c50f626c1e135" providerId="LiveId" clId="{85B7442E-311B-4688-BB0B-64AC1E08CE31}" dt="2026-02-27T11:34:53.232" v="355" actId="1076"/>
        <pc:sldMkLst>
          <pc:docMk/>
          <pc:sldMk cId="58108569" sldId="334"/>
        </pc:sldMkLst>
        <pc:spChg chg="del">
          <ac:chgData name="HERIBERTO INZUNZA RAMIREZ" userId="6e6c50f626c1e135" providerId="LiveId" clId="{85B7442E-311B-4688-BB0B-64AC1E08CE31}" dt="2026-02-27T11:22:50.739" v="268" actId="21"/>
          <ac:spMkLst>
            <pc:docMk/>
            <pc:sldMk cId="58108569" sldId="334"/>
            <ac:spMk id="2" creationId="{BAF20BC0-EC29-F88B-1FEB-883647F98251}"/>
          </ac:spMkLst>
        </pc:spChg>
        <pc:spChg chg="del">
          <ac:chgData name="HERIBERTO INZUNZA RAMIREZ" userId="6e6c50f626c1e135" providerId="LiveId" clId="{85B7442E-311B-4688-BB0B-64AC1E08CE31}" dt="2026-02-27T11:22:53.968" v="269" actId="21"/>
          <ac:spMkLst>
            <pc:docMk/>
            <pc:sldMk cId="58108569" sldId="334"/>
            <ac:spMk id="3" creationId="{1F2DE608-C626-3BCB-12FE-EB1B3A4DB693}"/>
          </ac:spMkLst>
        </pc:spChg>
        <pc:spChg chg="add del mod">
          <ac:chgData name="HERIBERTO INZUNZA RAMIREZ" userId="6e6c50f626c1e135" providerId="LiveId" clId="{85B7442E-311B-4688-BB0B-64AC1E08CE31}" dt="2026-02-27T11:33:15.321" v="334" actId="21"/>
          <ac:spMkLst>
            <pc:docMk/>
            <pc:sldMk cId="58108569" sldId="334"/>
            <ac:spMk id="6" creationId="{006938D3-B9ED-9125-B105-49E4EA9F54EA}"/>
          </ac:spMkLst>
        </pc:spChg>
        <pc:spChg chg="add del">
          <ac:chgData name="HERIBERTO INZUNZA RAMIREZ" userId="6e6c50f626c1e135" providerId="LiveId" clId="{85B7442E-311B-4688-BB0B-64AC1E08CE31}" dt="2026-02-27T11:32:52.944" v="332" actId="22"/>
          <ac:spMkLst>
            <pc:docMk/>
            <pc:sldMk cId="58108569" sldId="334"/>
            <ac:spMk id="8" creationId="{F8184220-3D2F-886A-817B-7EE1BD378BBC}"/>
          </ac:spMkLst>
        </pc:spChg>
        <pc:spChg chg="add del mod">
          <ac:chgData name="HERIBERTO INZUNZA RAMIREZ" userId="6e6c50f626c1e135" providerId="LiveId" clId="{85B7442E-311B-4688-BB0B-64AC1E08CE31}" dt="2026-02-27T11:33:32.616" v="340" actId="21"/>
          <ac:spMkLst>
            <pc:docMk/>
            <pc:sldMk cId="58108569" sldId="334"/>
            <ac:spMk id="9" creationId="{006938D3-B9ED-9125-B105-49E4EA9F54EA}"/>
          </ac:spMkLst>
        </pc:spChg>
        <pc:spChg chg="add mod">
          <ac:chgData name="HERIBERTO INZUNZA RAMIREZ" userId="6e6c50f626c1e135" providerId="LiveId" clId="{85B7442E-311B-4688-BB0B-64AC1E08CE31}" dt="2026-02-27T11:34:53.232" v="355" actId="1076"/>
          <ac:spMkLst>
            <pc:docMk/>
            <pc:sldMk cId="58108569" sldId="334"/>
            <ac:spMk id="10" creationId="{006938D3-B9ED-9125-B105-49E4EA9F54EA}"/>
          </ac:spMkLst>
        </pc:spChg>
      </pc:sldChg>
      <pc:sldChg chg="new del">
        <pc:chgData name="HERIBERTO INZUNZA RAMIREZ" userId="6e6c50f626c1e135" providerId="LiveId" clId="{85B7442E-311B-4688-BB0B-64AC1E08CE31}" dt="2026-02-27T11:22:35.391" v="266" actId="2696"/>
        <pc:sldMkLst>
          <pc:docMk/>
          <pc:sldMk cId="2082942657" sldId="334"/>
        </pc:sldMkLst>
      </pc:sldChg>
      <pc:sldChg chg="addSp delSp modSp new mod">
        <pc:chgData name="HERIBERTO INZUNZA RAMIREZ" userId="6e6c50f626c1e135" providerId="LiveId" clId="{85B7442E-311B-4688-BB0B-64AC1E08CE31}" dt="2026-02-27T11:43:15.246" v="447" actId="1076"/>
        <pc:sldMkLst>
          <pc:docMk/>
          <pc:sldMk cId="1685068572" sldId="335"/>
        </pc:sldMkLst>
        <pc:spChg chg="del">
          <ac:chgData name="HERIBERTO INZUNZA RAMIREZ" userId="6e6c50f626c1e135" providerId="LiveId" clId="{85B7442E-311B-4688-BB0B-64AC1E08CE31}" dt="2026-02-27T11:30:23.846" v="307" actId="21"/>
          <ac:spMkLst>
            <pc:docMk/>
            <pc:sldMk cId="1685068572" sldId="335"/>
            <ac:spMk id="2" creationId="{CC0B8393-DC6B-0F86-70A0-3B21712FA7DF}"/>
          </ac:spMkLst>
        </pc:spChg>
        <pc:spChg chg="del">
          <ac:chgData name="HERIBERTO INZUNZA RAMIREZ" userId="6e6c50f626c1e135" providerId="LiveId" clId="{85B7442E-311B-4688-BB0B-64AC1E08CE31}" dt="2026-02-27T11:30:20.461" v="306" actId="21"/>
          <ac:spMkLst>
            <pc:docMk/>
            <pc:sldMk cId="1685068572" sldId="335"/>
            <ac:spMk id="3" creationId="{8411DD46-209C-CB12-4612-C7694DE06D18}"/>
          </ac:spMkLst>
        </pc:spChg>
        <pc:spChg chg="add mod">
          <ac:chgData name="HERIBERTO INZUNZA RAMIREZ" userId="6e6c50f626c1e135" providerId="LiveId" clId="{85B7442E-311B-4688-BB0B-64AC1E08CE31}" dt="2026-02-27T11:42:58.413" v="443" actId="21"/>
          <ac:spMkLst>
            <pc:docMk/>
            <pc:sldMk cId="1685068572" sldId="335"/>
            <ac:spMk id="5" creationId="{04B052AF-C2AB-6BD2-F2C7-62FE762F0A6B}"/>
          </ac:spMkLst>
        </pc:spChg>
        <pc:spChg chg="add del mod">
          <ac:chgData name="HERIBERTO INZUNZA RAMIREZ" userId="6e6c50f626c1e135" providerId="LiveId" clId="{85B7442E-311B-4688-BB0B-64AC1E08CE31}" dt="2026-02-27T11:35:34.128" v="359" actId="21"/>
          <ac:spMkLst>
            <pc:docMk/>
            <pc:sldMk cId="1685068572" sldId="335"/>
            <ac:spMk id="7" creationId="{22F7594C-B2CD-E10E-2790-84CE26084A47}"/>
          </ac:spMkLst>
        </pc:spChg>
        <pc:spChg chg="add mod">
          <ac:chgData name="HERIBERTO INZUNZA RAMIREZ" userId="6e6c50f626c1e135" providerId="LiveId" clId="{85B7442E-311B-4688-BB0B-64AC1E08CE31}" dt="2026-02-27T11:43:15.246" v="447" actId="1076"/>
          <ac:spMkLst>
            <pc:docMk/>
            <pc:sldMk cId="1685068572" sldId="335"/>
            <ac:spMk id="9" creationId="{C6631E83-CEE2-0A44-4D61-179842F01CD2}"/>
          </ac:spMkLst>
        </pc:spChg>
      </pc:sldChg>
      <pc:sldChg chg="addSp delSp modSp new mod setBg">
        <pc:chgData name="HERIBERTO INZUNZA RAMIREZ" userId="6e6c50f626c1e135" providerId="LiveId" clId="{85B7442E-311B-4688-BB0B-64AC1E08CE31}" dt="2026-02-27T11:41:22.257" v="431"/>
        <pc:sldMkLst>
          <pc:docMk/>
          <pc:sldMk cId="989279889" sldId="336"/>
        </pc:sldMkLst>
        <pc:spChg chg="del">
          <ac:chgData name="HERIBERTO INZUNZA RAMIREZ" userId="6e6c50f626c1e135" providerId="LiveId" clId="{85B7442E-311B-4688-BB0B-64AC1E08CE31}" dt="2026-02-27T11:35:13.969" v="357" actId="21"/>
          <ac:spMkLst>
            <pc:docMk/>
            <pc:sldMk cId="989279889" sldId="336"/>
            <ac:spMk id="2" creationId="{90CE825D-BE5B-D72F-F2F2-C35BE7E63E2D}"/>
          </ac:spMkLst>
        </pc:spChg>
        <pc:spChg chg="del">
          <ac:chgData name="HERIBERTO INZUNZA RAMIREZ" userId="6e6c50f626c1e135" providerId="LiveId" clId="{85B7442E-311B-4688-BB0B-64AC1E08CE31}" dt="2026-02-27T11:35:17.693" v="358" actId="21"/>
          <ac:spMkLst>
            <pc:docMk/>
            <pc:sldMk cId="989279889" sldId="336"/>
            <ac:spMk id="3" creationId="{646BC355-8EBD-2FBD-10F8-BE7CC18EF498}"/>
          </ac:spMkLst>
        </pc:spChg>
        <pc:spChg chg="add mod">
          <ac:chgData name="HERIBERTO INZUNZA RAMIREZ" userId="6e6c50f626c1e135" providerId="LiveId" clId="{85B7442E-311B-4688-BB0B-64AC1E08CE31}" dt="2026-02-27T11:37:41.268" v="402" actId="1076"/>
          <ac:spMkLst>
            <pc:docMk/>
            <pc:sldMk cId="989279889" sldId="336"/>
            <ac:spMk id="6" creationId="{5ED9A578-0117-91EF-5451-982B8BD149DE}"/>
          </ac:spMkLst>
        </pc:spChg>
        <pc:spChg chg="add mod">
          <ac:chgData name="HERIBERTO INZUNZA RAMIREZ" userId="6e6c50f626c1e135" providerId="LiveId" clId="{85B7442E-311B-4688-BB0B-64AC1E08CE31}" dt="2026-02-27T11:38:04.014" v="411" actId="1076"/>
          <ac:spMkLst>
            <pc:docMk/>
            <pc:sldMk cId="989279889" sldId="336"/>
            <ac:spMk id="7" creationId="{22F7594C-B2CD-E10E-2790-84CE26084A47}"/>
          </ac:spMkLst>
        </pc:spChg>
        <pc:spChg chg="add mod">
          <ac:chgData name="HERIBERTO INZUNZA RAMIREZ" userId="6e6c50f626c1e135" providerId="LiveId" clId="{85B7442E-311B-4688-BB0B-64AC1E08CE31}" dt="2026-02-27T11:37:43.400" v="403" actId="1076"/>
          <ac:spMkLst>
            <pc:docMk/>
            <pc:sldMk cId="989279889" sldId="336"/>
            <ac:spMk id="9" creationId="{83464DCA-D457-9DB4-96D9-B38DDE016D9D}"/>
          </ac:spMkLst>
        </pc:spChg>
        <pc:spChg chg="add mod">
          <ac:chgData name="HERIBERTO INZUNZA RAMIREZ" userId="6e6c50f626c1e135" providerId="LiveId" clId="{85B7442E-311B-4688-BB0B-64AC1E08CE31}" dt="2026-02-27T11:37:30.755" v="400" actId="1076"/>
          <ac:spMkLst>
            <pc:docMk/>
            <pc:sldMk cId="989279889" sldId="336"/>
            <ac:spMk id="11" creationId="{5D31E71B-6615-6E77-2828-DFA966D6AC37}"/>
          </ac:spMkLst>
        </pc:spChg>
        <pc:picChg chg="add mod">
          <ac:chgData name="HERIBERTO INZUNZA RAMIREZ" userId="6e6c50f626c1e135" providerId="LiveId" clId="{85B7442E-311B-4688-BB0B-64AC1E08CE31}" dt="2026-02-27T11:39:17.325" v="416" actId="14861"/>
          <ac:picMkLst>
            <pc:docMk/>
            <pc:sldMk cId="989279889" sldId="336"/>
            <ac:picMk id="12" creationId="{F5FC8640-F5A5-E1B6-83D2-1759D88FF207}"/>
          </ac:picMkLst>
        </pc:picChg>
        <pc:picChg chg="add mod">
          <ac:chgData name="HERIBERTO INZUNZA RAMIREZ" userId="6e6c50f626c1e135" providerId="LiveId" clId="{85B7442E-311B-4688-BB0B-64AC1E08CE31}" dt="2026-02-27T11:39:51.659" v="421" actId="14861"/>
          <ac:picMkLst>
            <pc:docMk/>
            <pc:sldMk cId="989279889" sldId="336"/>
            <ac:picMk id="13" creationId="{003C589A-2BE4-4B90-C773-99465CF34A0C}"/>
          </ac:picMkLst>
        </pc:picChg>
        <pc:picChg chg="add mod">
          <ac:chgData name="HERIBERTO INZUNZA RAMIREZ" userId="6e6c50f626c1e135" providerId="LiveId" clId="{85B7442E-311B-4688-BB0B-64AC1E08CE31}" dt="2026-02-27T11:40:59.011" v="429" actId="14861"/>
          <ac:picMkLst>
            <pc:docMk/>
            <pc:sldMk cId="989279889" sldId="336"/>
            <ac:picMk id="14" creationId="{344DA67B-741D-9D93-35C9-2683DB26AD70}"/>
          </ac:picMkLst>
        </pc:picChg>
      </pc:sldChg>
      <pc:sldChg chg="addSp delSp modSp new mod">
        <pc:chgData name="HERIBERTO INZUNZA RAMIREZ" userId="6e6c50f626c1e135" providerId="LiveId" clId="{85B7442E-311B-4688-BB0B-64AC1E08CE31}" dt="2026-02-28T05:57:47.118" v="1387" actId="21"/>
        <pc:sldMkLst>
          <pc:docMk/>
          <pc:sldMk cId="1146312770" sldId="337"/>
        </pc:sldMkLst>
        <pc:spChg chg="del">
          <ac:chgData name="HERIBERTO INZUNZA RAMIREZ" userId="6e6c50f626c1e135" providerId="LiveId" clId="{85B7442E-311B-4688-BB0B-64AC1E08CE31}" dt="2026-02-27T19:22:19.501" v="706" actId="21"/>
          <ac:spMkLst>
            <pc:docMk/>
            <pc:sldMk cId="1146312770" sldId="337"/>
            <ac:spMk id="2" creationId="{8215EFF5-3629-9331-D6A7-CF11E719BB5F}"/>
          </ac:spMkLst>
        </pc:spChg>
        <pc:spChg chg="add">
          <ac:chgData name="HERIBERTO INZUNZA RAMIREZ" userId="6e6c50f626c1e135" providerId="LiveId" clId="{85B7442E-311B-4688-BB0B-64AC1E08CE31}" dt="2026-02-27T19:28:19.166" v="758"/>
          <ac:spMkLst>
            <pc:docMk/>
            <pc:sldMk cId="1146312770" sldId="337"/>
            <ac:spMk id="10" creationId="{36DA3997-6B17-2E34-A245-08198965746E}"/>
          </ac:spMkLst>
        </pc:spChg>
        <pc:spChg chg="add">
          <ac:chgData name="HERIBERTO INZUNZA RAMIREZ" userId="6e6c50f626c1e135" providerId="LiveId" clId="{85B7442E-311B-4688-BB0B-64AC1E08CE31}" dt="2026-02-27T19:32:49.778" v="809"/>
          <ac:spMkLst>
            <pc:docMk/>
            <pc:sldMk cId="1146312770" sldId="337"/>
            <ac:spMk id="14" creationId="{F80847D7-2053-1A1E-A15A-84FA86682038}"/>
          </ac:spMkLst>
        </pc:spChg>
        <pc:spChg chg="add del mod">
          <ac:chgData name="HERIBERTO INZUNZA RAMIREZ" userId="6e6c50f626c1e135" providerId="LiveId" clId="{85B7442E-311B-4688-BB0B-64AC1E08CE31}" dt="2026-02-27T19:34:28.054" v="847" actId="11529"/>
          <ac:spMkLst>
            <pc:docMk/>
            <pc:sldMk cId="1146312770" sldId="337"/>
            <ac:spMk id="16" creationId="{234298DC-4493-0B68-2C53-5AB1087CBE2C}"/>
          </ac:spMkLst>
        </pc:spChg>
        <pc:spChg chg="add mod">
          <ac:chgData name="HERIBERTO INZUNZA RAMIREZ" userId="6e6c50f626c1e135" providerId="LiveId" clId="{85B7442E-311B-4688-BB0B-64AC1E08CE31}" dt="2026-02-27T19:34:59.474" v="851" actId="207"/>
          <ac:spMkLst>
            <pc:docMk/>
            <pc:sldMk cId="1146312770" sldId="337"/>
            <ac:spMk id="17" creationId="{66CF4FB7-4CF0-EBE0-4EB7-9F220E70EA50}"/>
          </ac:spMkLst>
        </pc:spChg>
        <pc:spChg chg="add del mod">
          <ac:chgData name="HERIBERTO INZUNZA RAMIREZ" userId="6e6c50f626c1e135" providerId="LiveId" clId="{85B7442E-311B-4688-BB0B-64AC1E08CE31}" dt="2026-02-28T05:57:47.118" v="1387" actId="21"/>
          <ac:spMkLst>
            <pc:docMk/>
            <pc:sldMk cId="1146312770" sldId="337"/>
            <ac:spMk id="18" creationId="{3A0F7C0D-785D-A78A-486F-01CDCD313FD7}"/>
          </ac:spMkLst>
        </pc:spChg>
        <pc:spChg chg="add mod">
          <ac:chgData name="HERIBERTO INZUNZA RAMIREZ" userId="6e6c50f626c1e135" providerId="LiveId" clId="{85B7442E-311B-4688-BB0B-64AC1E08CE31}" dt="2026-02-27T19:39:20.815" v="923" actId="14100"/>
          <ac:spMkLst>
            <pc:docMk/>
            <pc:sldMk cId="1146312770" sldId="337"/>
            <ac:spMk id="21" creationId="{2B7F2B66-5D21-9402-0FC0-14852A2A6570}"/>
          </ac:spMkLst>
        </pc:spChg>
        <pc:spChg chg="add mod">
          <ac:chgData name="HERIBERTO INZUNZA RAMIREZ" userId="6e6c50f626c1e135" providerId="LiveId" clId="{85B7442E-311B-4688-BB0B-64AC1E08CE31}" dt="2026-02-27T19:39:55.665" v="938" actId="20577"/>
          <ac:spMkLst>
            <pc:docMk/>
            <pc:sldMk cId="1146312770" sldId="337"/>
            <ac:spMk id="22" creationId="{BB28DF5B-2BE4-6A62-8F8A-752011A73C8C}"/>
          </ac:spMkLst>
        </pc:spChg>
        <pc:spChg chg="add mod">
          <ac:chgData name="HERIBERTO INZUNZA RAMIREZ" userId="6e6c50f626c1e135" providerId="LiveId" clId="{85B7442E-311B-4688-BB0B-64AC1E08CE31}" dt="2026-02-27T19:40:27.415" v="980" actId="5793"/>
          <ac:spMkLst>
            <pc:docMk/>
            <pc:sldMk cId="1146312770" sldId="337"/>
            <ac:spMk id="23" creationId="{5D125977-BC95-7DA7-FF6D-01C7DFD1E591}"/>
          </ac:spMkLst>
        </pc:spChg>
        <pc:picChg chg="add del mod">
          <ac:chgData name="HERIBERTO INZUNZA RAMIREZ" userId="6e6c50f626c1e135" providerId="LiveId" clId="{85B7442E-311B-4688-BB0B-64AC1E08CE31}" dt="2026-02-28T05:45:05.835" v="1296" actId="21"/>
          <ac:picMkLst>
            <pc:docMk/>
            <pc:sldMk cId="1146312770" sldId="337"/>
            <ac:picMk id="3" creationId="{A92A397F-C491-E4E5-F228-3CE6570254EC}"/>
          </ac:picMkLst>
        </pc:picChg>
        <pc:picChg chg="add del mod">
          <ac:chgData name="HERIBERTO INZUNZA RAMIREZ" userId="6e6c50f626c1e135" providerId="LiveId" clId="{85B7442E-311B-4688-BB0B-64AC1E08CE31}" dt="2026-02-28T05:46:00.995" v="1306" actId="21"/>
          <ac:picMkLst>
            <pc:docMk/>
            <pc:sldMk cId="1146312770" sldId="337"/>
            <ac:picMk id="4" creationId="{B7F02302-7AAC-A9B2-CA99-9306F0ADE541}"/>
          </ac:picMkLst>
        </pc:picChg>
        <pc:picChg chg="add del mod">
          <ac:chgData name="HERIBERTO INZUNZA RAMIREZ" userId="6e6c50f626c1e135" providerId="LiveId" clId="{85B7442E-311B-4688-BB0B-64AC1E08CE31}" dt="2026-02-28T05:48:46.035" v="1341" actId="21"/>
          <ac:picMkLst>
            <pc:docMk/>
            <pc:sldMk cId="1146312770" sldId="337"/>
            <ac:picMk id="5" creationId="{85727613-A97C-6A2A-8CBC-9AC7038CD61F}"/>
          </ac:picMkLst>
        </pc:picChg>
        <pc:picChg chg="add del mod">
          <ac:chgData name="HERIBERTO INZUNZA RAMIREZ" userId="6e6c50f626c1e135" providerId="LiveId" clId="{85B7442E-311B-4688-BB0B-64AC1E08CE31}" dt="2026-02-27T19:31:06.316" v="801" actId="21"/>
          <ac:picMkLst>
            <pc:docMk/>
            <pc:sldMk cId="1146312770" sldId="337"/>
            <ac:picMk id="6" creationId="{6E97A57E-596C-D19A-AA7B-755591390C19}"/>
          </ac:picMkLst>
        </pc:picChg>
        <pc:picChg chg="add del mod">
          <ac:chgData name="HERIBERTO INZUNZA RAMIREZ" userId="6e6c50f626c1e135" providerId="LiveId" clId="{85B7442E-311B-4688-BB0B-64AC1E08CE31}" dt="2026-02-28T05:47:29.088" v="1325" actId="21"/>
          <ac:picMkLst>
            <pc:docMk/>
            <pc:sldMk cId="1146312770" sldId="337"/>
            <ac:picMk id="7" creationId="{452D55F0-93F1-949A-1E0E-F3DFA1443E03}"/>
          </ac:picMkLst>
        </pc:picChg>
        <pc:picChg chg="add del mod">
          <ac:chgData name="HERIBERTO INZUNZA RAMIREZ" userId="6e6c50f626c1e135" providerId="LiveId" clId="{85B7442E-311B-4688-BB0B-64AC1E08CE31}" dt="2026-02-28T05:46:17.086" v="1310" actId="21"/>
          <ac:picMkLst>
            <pc:docMk/>
            <pc:sldMk cId="1146312770" sldId="337"/>
            <ac:picMk id="8" creationId="{DD3E7C6D-1CF0-EE9E-2776-F07E2C877D91}"/>
          </ac:picMkLst>
        </pc:picChg>
        <pc:picChg chg="add del mod">
          <ac:chgData name="HERIBERTO INZUNZA RAMIREZ" userId="6e6c50f626c1e135" providerId="LiveId" clId="{85B7442E-311B-4688-BB0B-64AC1E08CE31}" dt="2026-02-28T05:48:18.132" v="1334" actId="21"/>
          <ac:picMkLst>
            <pc:docMk/>
            <pc:sldMk cId="1146312770" sldId="337"/>
            <ac:picMk id="9" creationId="{F446144F-AB0D-C63B-9561-091ADDFBB69F}"/>
          </ac:picMkLst>
        </pc:picChg>
        <pc:picChg chg="add del mod">
          <ac:chgData name="HERIBERTO INZUNZA RAMIREZ" userId="6e6c50f626c1e135" providerId="LiveId" clId="{85B7442E-311B-4688-BB0B-64AC1E08CE31}" dt="2026-02-28T05:44:44.865" v="1292" actId="21"/>
          <ac:picMkLst>
            <pc:docMk/>
            <pc:sldMk cId="1146312770" sldId="337"/>
            <ac:picMk id="11" creationId="{634A9728-4459-0DEF-90C6-BAEA0A4B4975}"/>
          </ac:picMkLst>
        </pc:picChg>
        <pc:picChg chg="add del mod">
          <ac:chgData name="HERIBERTO INZUNZA RAMIREZ" userId="6e6c50f626c1e135" providerId="LiveId" clId="{85B7442E-311B-4688-BB0B-64AC1E08CE31}" dt="2026-02-28T05:45:28.030" v="1300" actId="21"/>
          <ac:picMkLst>
            <pc:docMk/>
            <pc:sldMk cId="1146312770" sldId="337"/>
            <ac:picMk id="12" creationId="{B7043B03-1518-7C65-77FE-3D1887EA1484}"/>
          </ac:picMkLst>
        </pc:picChg>
        <pc:picChg chg="add del mod">
          <ac:chgData name="HERIBERTO INZUNZA RAMIREZ" userId="6e6c50f626c1e135" providerId="LiveId" clId="{85B7442E-311B-4688-BB0B-64AC1E08CE31}" dt="2026-02-28T05:47:05.540" v="1321" actId="21"/>
          <ac:picMkLst>
            <pc:docMk/>
            <pc:sldMk cId="1146312770" sldId="337"/>
            <ac:picMk id="13" creationId="{9E62AFEE-C644-F75D-E924-2F0FFE13C8B9}"/>
          </ac:picMkLst>
        </pc:picChg>
        <pc:picChg chg="add del mod">
          <ac:chgData name="HERIBERTO INZUNZA RAMIREZ" userId="6e6c50f626c1e135" providerId="LiveId" clId="{85B7442E-311B-4688-BB0B-64AC1E08CE31}" dt="2026-02-28T05:48:01.618" v="1331" actId="21"/>
          <ac:picMkLst>
            <pc:docMk/>
            <pc:sldMk cId="1146312770" sldId="337"/>
            <ac:picMk id="15" creationId="{EC90F31C-79AE-AF09-8D6C-89790F957183}"/>
          </ac:picMkLst>
        </pc:picChg>
        <pc:picChg chg="add del mod">
          <ac:chgData name="HERIBERTO INZUNZA RAMIREZ" userId="6e6c50f626c1e135" providerId="LiveId" clId="{85B7442E-311B-4688-BB0B-64AC1E08CE31}" dt="2026-02-28T05:46:41.210" v="1316" actId="21"/>
          <ac:picMkLst>
            <pc:docMk/>
            <pc:sldMk cId="1146312770" sldId="337"/>
            <ac:picMk id="19" creationId="{F29A283C-A6F5-EB3F-2870-74BEEE44EDB5}"/>
          </ac:picMkLst>
        </pc:picChg>
        <pc:picChg chg="add del mod">
          <ac:chgData name="HERIBERTO INZUNZA RAMIREZ" userId="6e6c50f626c1e135" providerId="LiveId" clId="{85B7442E-311B-4688-BB0B-64AC1E08CE31}" dt="2026-02-28T05:44:37.529" v="1291" actId="21"/>
          <ac:picMkLst>
            <pc:docMk/>
            <pc:sldMk cId="1146312770" sldId="337"/>
            <ac:picMk id="24" creationId="{6A315606-3DC0-6E84-6DA8-F5D548C52FB0}"/>
          </ac:picMkLst>
        </pc:picChg>
      </pc:sldChg>
      <pc:sldChg chg="addSp delSp modSp new mod">
        <pc:chgData name="HERIBERTO INZUNZA RAMIREZ" userId="6e6c50f626c1e135" providerId="LiveId" clId="{85B7442E-311B-4688-BB0B-64AC1E08CE31}" dt="2026-02-28T06:18:50.889" v="1543" actId="21"/>
        <pc:sldMkLst>
          <pc:docMk/>
          <pc:sldMk cId="352696179" sldId="338"/>
        </pc:sldMkLst>
        <pc:spChg chg="mod">
          <ac:chgData name="HERIBERTO INZUNZA RAMIREZ" userId="6e6c50f626c1e135" providerId="LiveId" clId="{85B7442E-311B-4688-BB0B-64AC1E08CE31}" dt="2026-02-27T20:07:30.875" v="1153" actId="14100"/>
          <ac:spMkLst>
            <pc:docMk/>
            <pc:sldMk cId="352696179" sldId="338"/>
            <ac:spMk id="2" creationId="{E2997316-E0A8-786B-FA61-A3B242F99A76}"/>
          </ac:spMkLst>
        </pc:spChg>
        <pc:spChg chg="del mod">
          <ac:chgData name="HERIBERTO INZUNZA RAMIREZ" userId="6e6c50f626c1e135" providerId="LiveId" clId="{85B7442E-311B-4688-BB0B-64AC1E08CE31}" dt="2026-02-27T20:06:58.372" v="1140" actId="21"/>
          <ac:spMkLst>
            <pc:docMk/>
            <pc:sldMk cId="352696179" sldId="338"/>
            <ac:spMk id="3" creationId="{D618DEB1-2D76-1116-89E5-81D4B894F7D1}"/>
          </ac:spMkLst>
        </pc:spChg>
        <pc:spChg chg="add mod">
          <ac:chgData name="HERIBERTO INZUNZA RAMIREZ" userId="6e6c50f626c1e135" providerId="LiveId" clId="{85B7442E-311B-4688-BB0B-64AC1E08CE31}" dt="2026-02-27T20:12:46.574" v="1174" actId="1076"/>
          <ac:spMkLst>
            <pc:docMk/>
            <pc:sldMk cId="352696179" sldId="338"/>
            <ac:spMk id="5" creationId="{35B86762-5A4B-4AD5-805D-19408F1A6918}"/>
          </ac:spMkLst>
        </pc:spChg>
        <pc:spChg chg="add del mod">
          <ac:chgData name="HERIBERTO INZUNZA RAMIREZ" userId="6e6c50f626c1e135" providerId="LiveId" clId="{85B7442E-311B-4688-BB0B-64AC1E08CE31}" dt="2026-02-27T20:07:07.326" v="1141" actId="21"/>
          <ac:spMkLst>
            <pc:docMk/>
            <pc:sldMk cId="352696179" sldId="338"/>
            <ac:spMk id="7" creationId="{80CA4ACF-4CB2-B129-026B-679C108F0032}"/>
          </ac:spMkLst>
        </pc:spChg>
        <pc:spChg chg="add del mod">
          <ac:chgData name="HERIBERTO INZUNZA RAMIREZ" userId="6e6c50f626c1e135" providerId="LiveId" clId="{85B7442E-311B-4688-BB0B-64AC1E08CE31}" dt="2026-02-27T20:10:01.650" v="1158" actId="21"/>
          <ac:spMkLst>
            <pc:docMk/>
            <pc:sldMk cId="352696179" sldId="338"/>
            <ac:spMk id="9" creationId="{5FECC1B1-9324-5E44-816D-044709EEE010}"/>
          </ac:spMkLst>
        </pc:spChg>
        <pc:spChg chg="add del mod">
          <ac:chgData name="HERIBERTO INZUNZA RAMIREZ" userId="6e6c50f626c1e135" providerId="LiveId" clId="{85B7442E-311B-4688-BB0B-64AC1E08CE31}" dt="2026-02-28T06:18:50.889" v="1543" actId="21"/>
          <ac:spMkLst>
            <pc:docMk/>
            <pc:sldMk cId="352696179" sldId="338"/>
            <ac:spMk id="11" creationId="{2460687E-37E0-AFA2-6A5A-E8EBA73C86F2}"/>
          </ac:spMkLst>
        </pc:spChg>
        <pc:spChg chg="add mod">
          <ac:chgData name="HERIBERTO INZUNZA RAMIREZ" userId="6e6c50f626c1e135" providerId="LiveId" clId="{85B7442E-311B-4688-BB0B-64AC1E08CE31}" dt="2026-02-27T20:14:53.014" v="1261" actId="404"/>
          <ac:spMkLst>
            <pc:docMk/>
            <pc:sldMk cId="352696179" sldId="338"/>
            <ac:spMk id="12" creationId="{1A9A8C4C-AA73-40AA-313C-CBFF528A73AF}"/>
          </ac:spMkLst>
        </pc:spChg>
        <pc:picChg chg="add del mod">
          <ac:chgData name="HERIBERTO INZUNZA RAMIREZ" userId="6e6c50f626c1e135" providerId="LiveId" clId="{85B7442E-311B-4688-BB0B-64AC1E08CE31}" dt="2026-02-28T06:00:57.809" v="1440" actId="21"/>
          <ac:picMkLst>
            <pc:docMk/>
            <pc:sldMk cId="352696179" sldId="338"/>
            <ac:picMk id="6" creationId="{92D48FC6-DA8C-D3A2-08F4-3BAA8DEFAA38}"/>
          </ac:picMkLst>
        </pc:picChg>
        <pc:picChg chg="add del mod">
          <ac:chgData name="HERIBERTO INZUNZA RAMIREZ" userId="6e6c50f626c1e135" providerId="LiveId" clId="{85B7442E-311B-4688-BB0B-64AC1E08CE31}" dt="2026-02-27T20:12:09.355" v="1167" actId="21"/>
          <ac:picMkLst>
            <pc:docMk/>
            <pc:sldMk cId="352696179" sldId="338"/>
            <ac:picMk id="10" creationId="{0CE2379E-2F80-588C-DF0F-DC10249D1E52}"/>
          </ac:picMkLst>
        </pc:picChg>
      </pc:sldChg>
      <pc:sldChg chg="addSp delSp modSp new mod">
        <pc:chgData name="HERIBERTO INZUNZA RAMIREZ" userId="6e6c50f626c1e135" providerId="LiveId" clId="{85B7442E-311B-4688-BB0B-64AC1E08CE31}" dt="2026-02-28T05:43:15.435" v="1278" actId="21"/>
        <pc:sldMkLst>
          <pc:docMk/>
          <pc:sldMk cId="1880352926" sldId="339"/>
        </pc:sldMkLst>
        <pc:spChg chg="del">
          <ac:chgData name="HERIBERTO INZUNZA RAMIREZ" userId="6e6c50f626c1e135" providerId="LiveId" clId="{85B7442E-311B-4688-BB0B-64AC1E08CE31}" dt="2026-02-28T05:42:39.755" v="1273" actId="21"/>
          <ac:spMkLst>
            <pc:docMk/>
            <pc:sldMk cId="1880352926" sldId="339"/>
            <ac:spMk id="2" creationId="{0B34E790-BD81-63C1-4DDC-D22414DFF9AA}"/>
          </ac:spMkLst>
        </pc:spChg>
        <pc:spChg chg="add">
          <ac:chgData name="HERIBERTO INZUNZA RAMIREZ" userId="6e6c50f626c1e135" providerId="LiveId" clId="{85B7442E-311B-4688-BB0B-64AC1E08CE31}" dt="2026-02-28T05:41:41.638" v="1263"/>
          <ac:spMkLst>
            <pc:docMk/>
            <pc:sldMk cId="1880352926" sldId="339"/>
            <ac:spMk id="3" creationId="{4BB2134A-6586-9A18-07A1-075209E0F91A}"/>
          </ac:spMkLst>
        </pc:spChg>
        <pc:picChg chg="add del mod">
          <ac:chgData name="HERIBERTO INZUNZA RAMIREZ" userId="6e6c50f626c1e135" providerId="LiveId" clId="{85B7442E-311B-4688-BB0B-64AC1E08CE31}" dt="2026-02-28T05:43:15.435" v="1278" actId="21"/>
          <ac:picMkLst>
            <pc:docMk/>
            <pc:sldMk cId="1880352926" sldId="339"/>
            <ac:picMk id="4" creationId="{92D48FC6-DA8C-D3A2-08F4-3BAA8DEFAA38}"/>
          </ac:picMkLst>
        </pc:picChg>
      </pc:sldChg>
      <pc:sldChg chg="addSp delSp modSp new mod">
        <pc:chgData name="HERIBERTO INZUNZA RAMIREZ" userId="6e6c50f626c1e135" providerId="LiveId" clId="{85B7442E-311B-4688-BB0B-64AC1E08CE31}" dt="2026-02-28T05:59:34.283" v="1438" actId="14861"/>
        <pc:sldMkLst>
          <pc:docMk/>
          <pc:sldMk cId="2985879876" sldId="340"/>
        </pc:sldMkLst>
        <pc:spChg chg="del">
          <ac:chgData name="HERIBERTO INZUNZA RAMIREZ" userId="6e6c50f626c1e135" providerId="LiveId" clId="{85B7442E-311B-4688-BB0B-64AC1E08CE31}" dt="2026-02-28T05:42:59.166" v="1275" actId="21"/>
          <ac:spMkLst>
            <pc:docMk/>
            <pc:sldMk cId="2985879876" sldId="340"/>
            <ac:spMk id="2" creationId="{EB2270F8-F29C-2D96-8AE3-097296E5CFB6}"/>
          </ac:spMkLst>
        </pc:spChg>
        <pc:spChg chg="del">
          <ac:chgData name="HERIBERTO INZUNZA RAMIREZ" userId="6e6c50f626c1e135" providerId="LiveId" clId="{85B7442E-311B-4688-BB0B-64AC1E08CE31}" dt="2026-02-28T05:43:02.863" v="1276" actId="21"/>
          <ac:spMkLst>
            <pc:docMk/>
            <pc:sldMk cId="2985879876" sldId="340"/>
            <ac:spMk id="3" creationId="{37001A21-0AF3-63D0-F0B1-D645E1B06940}"/>
          </ac:spMkLst>
        </pc:spChg>
        <pc:spChg chg="del">
          <ac:chgData name="HERIBERTO INZUNZA RAMIREZ" userId="6e6c50f626c1e135" providerId="LiveId" clId="{85B7442E-311B-4688-BB0B-64AC1E08CE31}" dt="2026-02-28T05:43:06.148" v="1277" actId="21"/>
          <ac:spMkLst>
            <pc:docMk/>
            <pc:sldMk cId="2985879876" sldId="340"/>
            <ac:spMk id="4" creationId="{724AC929-A2AF-EE1C-E10C-69CF4A4BA58B}"/>
          </ac:spMkLst>
        </pc:spChg>
        <pc:spChg chg="add mod">
          <ac:chgData name="HERIBERTO INZUNZA RAMIREZ" userId="6e6c50f626c1e135" providerId="LiveId" clId="{85B7442E-311B-4688-BB0B-64AC1E08CE31}" dt="2026-02-28T05:49:51.091" v="1355" actId="207"/>
          <ac:spMkLst>
            <pc:docMk/>
            <pc:sldMk cId="2985879876" sldId="340"/>
            <ac:spMk id="20" creationId="{0E4A3468-7F47-A87B-37D0-218AF206C1C5}"/>
          </ac:spMkLst>
        </pc:spChg>
        <pc:spChg chg="add">
          <ac:chgData name="HERIBERTO INZUNZA RAMIREZ" userId="6e6c50f626c1e135" providerId="LiveId" clId="{85B7442E-311B-4688-BB0B-64AC1E08CE31}" dt="2026-02-28T05:54:31.966" v="1356"/>
          <ac:spMkLst>
            <pc:docMk/>
            <pc:sldMk cId="2985879876" sldId="340"/>
            <ac:spMk id="21" creationId="{0A4A4923-AAFF-3159-C9D0-80C7FBABC125}"/>
          </ac:spMkLst>
        </pc:spChg>
        <pc:spChg chg="add mod">
          <ac:chgData name="HERIBERTO INZUNZA RAMIREZ" userId="6e6c50f626c1e135" providerId="LiveId" clId="{85B7442E-311B-4688-BB0B-64AC1E08CE31}" dt="2026-02-28T05:56:34.269" v="1386" actId="207"/>
          <ac:spMkLst>
            <pc:docMk/>
            <pc:sldMk cId="2985879876" sldId="340"/>
            <ac:spMk id="23" creationId="{1040C7C8-DDFD-4E8D-B222-5D122275CE33}"/>
          </ac:spMkLst>
        </pc:spChg>
        <pc:spChg chg="add mod">
          <ac:chgData name="HERIBERTO INZUNZA RAMIREZ" userId="6e6c50f626c1e135" providerId="LiveId" clId="{85B7442E-311B-4688-BB0B-64AC1E08CE31}" dt="2026-02-28T05:58:01.812" v="1391" actId="1076"/>
          <ac:spMkLst>
            <pc:docMk/>
            <pc:sldMk cId="2985879876" sldId="340"/>
            <ac:spMk id="24" creationId="{5048DECC-C21D-2F28-D76D-C1317196254B}"/>
          </ac:spMkLst>
        </pc:spChg>
        <pc:spChg chg="add mod">
          <ac:chgData name="HERIBERTO INZUNZA RAMIREZ" userId="6e6c50f626c1e135" providerId="LiveId" clId="{85B7442E-311B-4688-BB0B-64AC1E08CE31}" dt="2026-02-28T05:59:18.230" v="1437"/>
          <ac:spMkLst>
            <pc:docMk/>
            <pc:sldMk cId="2985879876" sldId="340"/>
            <ac:spMk id="25" creationId="{0CB11A90-7BBF-3FAA-8F54-97C802C52D63}"/>
          </ac:spMkLst>
        </pc:spChg>
        <pc:picChg chg="add del mod">
          <ac:chgData name="HERIBERTO INZUNZA RAMIREZ" userId="6e6c50f626c1e135" providerId="LiveId" clId="{85B7442E-311B-4688-BB0B-64AC1E08CE31}" dt="2026-02-28T05:54:42.034" v="1359" actId="21"/>
          <ac:picMkLst>
            <pc:docMk/>
            <pc:sldMk cId="2985879876" sldId="340"/>
            <ac:picMk id="6" creationId="{92D48FC6-DA8C-D3A2-08F4-3BAA8DEFAA38}"/>
          </ac:picMkLst>
        </pc:picChg>
        <pc:picChg chg="add mod">
          <ac:chgData name="HERIBERTO INZUNZA RAMIREZ" userId="6e6c50f626c1e135" providerId="LiveId" clId="{85B7442E-311B-4688-BB0B-64AC1E08CE31}" dt="2026-02-28T05:59:34.283" v="1438" actId="14861"/>
          <ac:picMkLst>
            <pc:docMk/>
            <pc:sldMk cId="2985879876" sldId="340"/>
            <ac:picMk id="8" creationId="{49280CEB-1AB3-E2C6-EBF1-63F7A7BF8070}"/>
          </ac:picMkLst>
        </pc:picChg>
        <pc:picChg chg="add mod">
          <ac:chgData name="HERIBERTO INZUNZA RAMIREZ" userId="6e6c50f626c1e135" providerId="LiveId" clId="{85B7442E-311B-4688-BB0B-64AC1E08CE31}" dt="2026-02-28T05:45:15.985" v="1299" actId="1076"/>
          <ac:picMkLst>
            <pc:docMk/>
            <pc:sldMk cId="2985879876" sldId="340"/>
            <ac:picMk id="9" creationId="{A92A397F-C491-E4E5-F228-3CE6570254EC}"/>
          </ac:picMkLst>
        </pc:picChg>
        <pc:picChg chg="add mod">
          <ac:chgData name="HERIBERTO INZUNZA RAMIREZ" userId="6e6c50f626c1e135" providerId="LiveId" clId="{85B7442E-311B-4688-BB0B-64AC1E08CE31}" dt="2026-02-28T05:45:39.792" v="1304" actId="14100"/>
          <ac:picMkLst>
            <pc:docMk/>
            <pc:sldMk cId="2985879876" sldId="340"/>
            <ac:picMk id="10" creationId="{4176F96E-37D9-2BE7-EECF-3422F070D44E}"/>
          </ac:picMkLst>
        </pc:picChg>
        <pc:picChg chg="add mod">
          <ac:chgData name="HERIBERTO INZUNZA RAMIREZ" userId="6e6c50f626c1e135" providerId="LiveId" clId="{85B7442E-311B-4688-BB0B-64AC1E08CE31}" dt="2026-02-28T05:44:56.515" v="1295" actId="1076"/>
          <ac:picMkLst>
            <pc:docMk/>
            <pc:sldMk cId="2985879876" sldId="340"/>
            <ac:picMk id="11" creationId="{634A9728-4459-0DEF-90C6-BAEA0A4B4975}"/>
          </ac:picMkLst>
        </pc:picChg>
        <pc:picChg chg="add mod">
          <ac:chgData name="HERIBERTO INZUNZA RAMIREZ" userId="6e6c50f626c1e135" providerId="LiveId" clId="{85B7442E-311B-4688-BB0B-64AC1E08CE31}" dt="2026-02-28T05:46:10.213" v="1309" actId="1076"/>
          <ac:picMkLst>
            <pc:docMk/>
            <pc:sldMk cId="2985879876" sldId="340"/>
            <ac:picMk id="12" creationId="{B7F02302-7AAC-A9B2-CA99-9306F0ADE541}"/>
          </ac:picMkLst>
        </pc:picChg>
        <pc:picChg chg="add mod">
          <ac:chgData name="HERIBERTO INZUNZA RAMIREZ" userId="6e6c50f626c1e135" providerId="LiveId" clId="{85B7442E-311B-4688-BB0B-64AC1E08CE31}" dt="2026-02-28T05:46:34.050" v="1315" actId="1076"/>
          <ac:picMkLst>
            <pc:docMk/>
            <pc:sldMk cId="2985879876" sldId="340"/>
            <ac:picMk id="13" creationId="{DD3E7C6D-1CF0-EE9E-2776-F07E2C877D91}"/>
          </ac:picMkLst>
        </pc:picChg>
        <pc:picChg chg="add mod">
          <ac:chgData name="HERIBERTO INZUNZA RAMIREZ" userId="6e6c50f626c1e135" providerId="LiveId" clId="{85B7442E-311B-4688-BB0B-64AC1E08CE31}" dt="2026-02-28T05:47:20.544" v="1324" actId="1076"/>
          <ac:picMkLst>
            <pc:docMk/>
            <pc:sldMk cId="2985879876" sldId="340"/>
            <ac:picMk id="14" creationId="{50B518EB-AEF8-C75D-A966-6EE177286F2E}"/>
          </ac:picMkLst>
        </pc:picChg>
        <pc:picChg chg="add mod">
          <ac:chgData name="HERIBERTO INZUNZA RAMIREZ" userId="6e6c50f626c1e135" providerId="LiveId" clId="{85B7442E-311B-4688-BB0B-64AC1E08CE31}" dt="2026-02-28T05:47:42.802" v="1329" actId="1076"/>
          <ac:picMkLst>
            <pc:docMk/>
            <pc:sldMk cId="2985879876" sldId="340"/>
            <ac:picMk id="15" creationId="{2EF59739-ED75-FAF2-3A6A-2877B54E2239}"/>
          </ac:picMkLst>
        </pc:picChg>
        <pc:picChg chg="add mod">
          <ac:chgData name="HERIBERTO INZUNZA RAMIREZ" userId="6e6c50f626c1e135" providerId="LiveId" clId="{85B7442E-311B-4688-BB0B-64AC1E08CE31}" dt="2026-02-28T05:48:59.199" v="1344" actId="1076"/>
          <ac:picMkLst>
            <pc:docMk/>
            <pc:sldMk cId="2985879876" sldId="340"/>
            <ac:picMk id="16" creationId="{81097176-8C53-37B7-5381-F53119298C20}"/>
          </ac:picMkLst>
        </pc:picChg>
        <pc:picChg chg="add mod">
          <ac:chgData name="HERIBERTO INZUNZA RAMIREZ" userId="6e6c50f626c1e135" providerId="LiveId" clId="{85B7442E-311B-4688-BB0B-64AC1E08CE31}" dt="2026-02-28T05:48:36.082" v="1340" actId="1076"/>
          <ac:picMkLst>
            <pc:docMk/>
            <pc:sldMk cId="2985879876" sldId="340"/>
            <ac:picMk id="17" creationId="{985F6239-1E00-C5EC-B03A-70521B940F8E}"/>
          </ac:picMkLst>
        </pc:picChg>
        <pc:picChg chg="add mod">
          <ac:chgData name="HERIBERTO INZUNZA RAMIREZ" userId="6e6c50f626c1e135" providerId="LiveId" clId="{85B7442E-311B-4688-BB0B-64AC1E08CE31}" dt="2026-02-28T05:48:53.835" v="1343" actId="1076"/>
          <ac:picMkLst>
            <pc:docMk/>
            <pc:sldMk cId="2985879876" sldId="340"/>
            <ac:picMk id="18" creationId="{85727613-A97C-6A2A-8CBC-9AC7038CD61F}"/>
          </ac:picMkLst>
        </pc:picChg>
        <pc:picChg chg="add mod">
          <ac:chgData name="HERIBERTO INZUNZA RAMIREZ" userId="6e6c50f626c1e135" providerId="LiveId" clId="{85B7442E-311B-4688-BB0B-64AC1E08CE31}" dt="2026-02-28T05:46:56.755" v="1320" actId="14100"/>
          <ac:picMkLst>
            <pc:docMk/>
            <pc:sldMk cId="2985879876" sldId="340"/>
            <ac:picMk id="19" creationId="{F29A283C-A6F5-EB3F-2870-74BEEE44EDB5}"/>
          </ac:picMkLst>
        </pc:picChg>
        <pc:picChg chg="add mod">
          <ac:chgData name="HERIBERTO INZUNZA RAMIREZ" userId="6e6c50f626c1e135" providerId="LiveId" clId="{85B7442E-311B-4688-BB0B-64AC1E08CE31}" dt="2026-02-28T05:55:26.538" v="1369" actId="1076"/>
          <ac:picMkLst>
            <pc:docMk/>
            <pc:sldMk cId="2985879876" sldId="340"/>
            <ac:picMk id="22" creationId="{0E468076-0EE7-40EB-263C-91E5A07F2957}"/>
          </ac:picMkLst>
        </pc:picChg>
      </pc:sldChg>
      <pc:sldChg chg="addSp delSp modSp new mod">
        <pc:chgData name="HERIBERTO INZUNZA RAMIREZ" userId="6e6c50f626c1e135" providerId="LiveId" clId="{85B7442E-311B-4688-BB0B-64AC1E08CE31}" dt="2026-02-28T06:01:36.711" v="1449" actId="21"/>
        <pc:sldMkLst>
          <pc:docMk/>
          <pc:sldMk cId="1567413206" sldId="341"/>
        </pc:sldMkLst>
        <pc:picChg chg="add del mod">
          <ac:chgData name="HERIBERTO INZUNZA RAMIREZ" userId="6e6c50f626c1e135" providerId="LiveId" clId="{85B7442E-311B-4688-BB0B-64AC1E08CE31}" dt="2026-02-28T06:01:36.711" v="1449" actId="21"/>
          <ac:picMkLst>
            <pc:docMk/>
            <pc:sldMk cId="1567413206" sldId="341"/>
            <ac:picMk id="5" creationId="{C12CEED5-DEE4-0C90-4818-6EE61752EB31}"/>
          </ac:picMkLst>
        </pc:picChg>
      </pc:sldChg>
      <pc:sldChg chg="addSp delSp modSp new mod">
        <pc:chgData name="HERIBERTO INZUNZA RAMIREZ" userId="6e6c50f626c1e135" providerId="LiveId" clId="{85B7442E-311B-4688-BB0B-64AC1E08CE31}" dt="2026-02-28T06:11:14.235" v="1529" actId="207"/>
        <pc:sldMkLst>
          <pc:docMk/>
          <pc:sldMk cId="2962211782" sldId="342"/>
        </pc:sldMkLst>
        <pc:spChg chg="del">
          <ac:chgData name="HERIBERTO INZUNZA RAMIREZ" userId="6e6c50f626c1e135" providerId="LiveId" clId="{85B7442E-311B-4688-BB0B-64AC1E08CE31}" dt="2026-02-28T06:01:21.523" v="1446" actId="21"/>
          <ac:spMkLst>
            <pc:docMk/>
            <pc:sldMk cId="2962211782" sldId="342"/>
            <ac:spMk id="2" creationId="{173D55F6-CC23-A37C-A02D-6AD1CE74718C}"/>
          </ac:spMkLst>
        </pc:spChg>
        <pc:spChg chg="del">
          <ac:chgData name="HERIBERTO INZUNZA RAMIREZ" userId="6e6c50f626c1e135" providerId="LiveId" clId="{85B7442E-311B-4688-BB0B-64AC1E08CE31}" dt="2026-02-28T06:01:26.126" v="1447" actId="21"/>
          <ac:spMkLst>
            <pc:docMk/>
            <pc:sldMk cId="2962211782" sldId="342"/>
            <ac:spMk id="3" creationId="{F043FA64-BBC9-CBAE-7FDD-1217164E0F10}"/>
          </ac:spMkLst>
        </pc:spChg>
        <pc:spChg chg="del">
          <ac:chgData name="HERIBERTO INZUNZA RAMIREZ" userId="6e6c50f626c1e135" providerId="LiveId" clId="{85B7442E-311B-4688-BB0B-64AC1E08CE31}" dt="2026-02-28T06:01:29.059" v="1448" actId="21"/>
          <ac:spMkLst>
            <pc:docMk/>
            <pc:sldMk cId="2962211782" sldId="342"/>
            <ac:spMk id="4" creationId="{5F47AAC8-E354-8444-AE49-B4903B7F8D9F}"/>
          </ac:spMkLst>
        </pc:spChg>
        <pc:spChg chg="add mod">
          <ac:chgData name="HERIBERTO INZUNZA RAMIREZ" userId="6e6c50f626c1e135" providerId="LiveId" clId="{85B7442E-311B-4688-BB0B-64AC1E08CE31}" dt="2026-02-28T06:11:14.235" v="1529" actId="207"/>
          <ac:spMkLst>
            <pc:docMk/>
            <pc:sldMk cId="2962211782" sldId="342"/>
            <ac:spMk id="7" creationId="{D3FC286F-7CB2-6675-9B34-665C6ACF7CEA}"/>
          </ac:spMkLst>
        </pc:spChg>
        <pc:spChg chg="add mod">
          <ac:chgData name="HERIBERTO INZUNZA RAMIREZ" userId="6e6c50f626c1e135" providerId="LiveId" clId="{85B7442E-311B-4688-BB0B-64AC1E08CE31}" dt="2026-02-28T06:10:31.666" v="1527" actId="1076"/>
          <ac:spMkLst>
            <pc:docMk/>
            <pc:sldMk cId="2962211782" sldId="342"/>
            <ac:spMk id="8" creationId="{4AD726DC-4909-92C2-B93B-22D112EF508B}"/>
          </ac:spMkLst>
        </pc:spChg>
        <pc:picChg chg="add mod">
          <ac:chgData name="HERIBERTO INZUNZA RAMIREZ" userId="6e6c50f626c1e135" providerId="LiveId" clId="{85B7442E-311B-4688-BB0B-64AC1E08CE31}" dt="2026-02-28T06:09:32.670" v="1524" actId="1076"/>
          <ac:picMkLst>
            <pc:docMk/>
            <pc:sldMk cId="2962211782" sldId="342"/>
            <ac:picMk id="6" creationId="{D8AF24BC-CC4F-F4EA-20C9-BE9A94396090}"/>
          </ac:picMkLst>
        </pc:picChg>
        <pc:picChg chg="add mod">
          <ac:chgData name="HERIBERTO INZUNZA RAMIREZ" userId="6e6c50f626c1e135" providerId="LiveId" clId="{85B7442E-311B-4688-BB0B-64AC1E08CE31}" dt="2026-02-28T06:08:28.678" v="1520" actId="1440"/>
          <ac:picMkLst>
            <pc:docMk/>
            <pc:sldMk cId="2962211782" sldId="342"/>
            <ac:picMk id="10" creationId="{3281C9A1-9C98-63CF-1EEC-4DF9D3D646A9}"/>
          </ac:picMkLst>
        </pc:picChg>
      </pc:sldChg>
      <pc:sldChg chg="addSp delSp modSp add mod">
        <pc:chgData name="HERIBERTO INZUNZA RAMIREZ" userId="6e6c50f626c1e135" providerId="LiveId" clId="{85B7442E-311B-4688-BB0B-64AC1E08CE31}" dt="2026-02-28T06:33:44.675" v="1787" actId="20577"/>
        <pc:sldMkLst>
          <pc:docMk/>
          <pc:sldMk cId="2220248625" sldId="343"/>
        </pc:sldMkLst>
        <pc:spChg chg="add del mod">
          <ac:chgData name="HERIBERTO INZUNZA RAMIREZ" userId="6e6c50f626c1e135" providerId="LiveId" clId="{85B7442E-311B-4688-BB0B-64AC1E08CE31}" dt="2026-02-28T06:16:42.836" v="1533" actId="21"/>
          <ac:spMkLst>
            <pc:docMk/>
            <pc:sldMk cId="2220248625" sldId="343"/>
            <ac:spMk id="3" creationId="{83DA16AC-40E2-433B-FDFB-F6B2D04B1100}"/>
          </ac:spMkLst>
        </pc:spChg>
        <pc:spChg chg="del">
          <ac:chgData name="HERIBERTO INZUNZA RAMIREZ" userId="6e6c50f626c1e135" providerId="LiveId" clId="{85B7442E-311B-4688-BB0B-64AC1E08CE31}" dt="2026-02-28T06:16:38.249" v="1532" actId="21"/>
          <ac:spMkLst>
            <pc:docMk/>
            <pc:sldMk cId="2220248625" sldId="343"/>
            <ac:spMk id="5" creationId="{F5E159DC-D4C3-AF78-E082-D875B14A262A}"/>
          </ac:spMkLst>
        </pc:spChg>
        <pc:spChg chg="add">
          <ac:chgData name="HERIBERTO INZUNZA RAMIREZ" userId="6e6c50f626c1e135" providerId="LiveId" clId="{85B7442E-311B-4688-BB0B-64AC1E08CE31}" dt="2026-02-28T06:17:24.161" v="1535"/>
          <ac:spMkLst>
            <pc:docMk/>
            <pc:sldMk cId="2220248625" sldId="343"/>
            <ac:spMk id="6" creationId="{78AD16FF-EDF7-E2B0-A2D2-69B02E38BC29}"/>
          </ac:spMkLst>
        </pc:spChg>
        <pc:spChg chg="del">
          <ac:chgData name="HERIBERTO INZUNZA RAMIREZ" userId="6e6c50f626c1e135" providerId="LiveId" clId="{85B7442E-311B-4688-BB0B-64AC1E08CE31}" dt="2026-02-28T06:16:46.327" v="1534" actId="21"/>
          <ac:spMkLst>
            <pc:docMk/>
            <pc:sldMk cId="2220248625" sldId="343"/>
            <ac:spMk id="9" creationId="{1C352AAA-186C-B6D3-B2B2-B92D15AFD721}"/>
          </ac:spMkLst>
        </pc:spChg>
        <pc:spChg chg="add mod">
          <ac:chgData name="HERIBERTO INZUNZA RAMIREZ" userId="6e6c50f626c1e135" providerId="LiveId" clId="{85B7442E-311B-4688-BB0B-64AC1E08CE31}" dt="2026-02-28T06:24:51.802" v="1570" actId="1076"/>
          <ac:spMkLst>
            <pc:docMk/>
            <pc:sldMk cId="2220248625" sldId="343"/>
            <ac:spMk id="11" creationId="{2460687E-37E0-AFA2-6A5A-E8EBA73C86F2}"/>
          </ac:spMkLst>
        </pc:spChg>
        <pc:spChg chg="add mod">
          <ac:chgData name="HERIBERTO INZUNZA RAMIREZ" userId="6e6c50f626c1e135" providerId="LiveId" clId="{85B7442E-311B-4688-BB0B-64AC1E08CE31}" dt="2026-02-28T06:24:46.211" v="1569" actId="1076"/>
          <ac:spMkLst>
            <pc:docMk/>
            <pc:sldMk cId="2220248625" sldId="343"/>
            <ac:spMk id="12" creationId="{570725CE-7E10-8A60-3AF2-4B7EF8D01F4A}"/>
          </ac:spMkLst>
        </pc:spChg>
        <pc:spChg chg="add del mod">
          <ac:chgData name="HERIBERTO INZUNZA RAMIREZ" userId="6e6c50f626c1e135" providerId="LiveId" clId="{85B7442E-311B-4688-BB0B-64AC1E08CE31}" dt="2026-02-28T06:28:53.397" v="1585" actId="21"/>
          <ac:spMkLst>
            <pc:docMk/>
            <pc:sldMk cId="2220248625" sldId="343"/>
            <ac:spMk id="14" creationId="{F284DA0A-B9F6-3929-6C5E-C150EFB0D89C}"/>
          </ac:spMkLst>
        </pc:spChg>
        <pc:spChg chg="add">
          <ac:chgData name="HERIBERTO INZUNZA RAMIREZ" userId="6e6c50f626c1e135" providerId="LiveId" clId="{85B7442E-311B-4688-BB0B-64AC1E08CE31}" dt="2026-02-28T06:30:12.266" v="1586"/>
          <ac:spMkLst>
            <pc:docMk/>
            <pc:sldMk cId="2220248625" sldId="343"/>
            <ac:spMk id="15" creationId="{674CCB2F-CF0D-5E07-EF99-7614D7F27AC5}"/>
          </ac:spMkLst>
        </pc:spChg>
        <pc:spChg chg="add mod">
          <ac:chgData name="HERIBERTO INZUNZA RAMIREZ" userId="6e6c50f626c1e135" providerId="LiveId" clId="{85B7442E-311B-4688-BB0B-64AC1E08CE31}" dt="2026-02-28T06:33:44.675" v="1787" actId="20577"/>
          <ac:spMkLst>
            <pc:docMk/>
            <pc:sldMk cId="2220248625" sldId="343"/>
            <ac:spMk id="17" creationId="{64F86A69-B903-E496-05A7-8B4899DD59A0}"/>
          </ac:spMkLst>
        </pc:spChg>
        <pc:picChg chg="add mod">
          <ac:chgData name="HERIBERTO INZUNZA RAMIREZ" userId="6e6c50f626c1e135" providerId="LiveId" clId="{85B7442E-311B-4688-BB0B-64AC1E08CE31}" dt="2026-02-28T06:24:38.929" v="1568" actId="1076"/>
          <ac:picMkLst>
            <pc:docMk/>
            <pc:sldMk cId="2220248625" sldId="343"/>
            <ac:picMk id="7" creationId="{FC6BA37A-ED54-76A5-129B-B1C5C9A07C7E}"/>
          </ac:picMkLst>
        </pc:picChg>
        <pc:picChg chg="del">
          <ac:chgData name="HERIBERTO INZUNZA RAMIREZ" userId="6e6c50f626c1e135" providerId="LiveId" clId="{85B7442E-311B-4688-BB0B-64AC1E08CE31}" dt="2026-02-28T06:16:34.588" v="1531" actId="21"/>
          <ac:picMkLst>
            <pc:docMk/>
            <pc:sldMk cId="2220248625" sldId="343"/>
            <ac:picMk id="10" creationId="{3669E46F-5B94-7733-CF53-E0B95624025D}"/>
          </ac:picMkLst>
        </pc:picChg>
        <pc:picChg chg="add mod">
          <ac:chgData name="HERIBERTO INZUNZA RAMIREZ" userId="6e6c50f626c1e135" providerId="LiveId" clId="{85B7442E-311B-4688-BB0B-64AC1E08CE31}" dt="2026-02-28T06:30:28.404" v="1592" actId="1076"/>
          <ac:picMkLst>
            <pc:docMk/>
            <pc:sldMk cId="2220248625" sldId="343"/>
            <ac:picMk id="13" creationId="{A2CC62EB-F218-1692-C6DC-5D159F8A83C1}"/>
          </ac:picMkLst>
        </pc:picChg>
        <pc:picChg chg="add del mod">
          <ac:chgData name="HERIBERTO INZUNZA RAMIREZ" userId="6e6c50f626c1e135" providerId="LiveId" clId="{85B7442E-311B-4688-BB0B-64AC1E08CE31}" dt="2026-02-28T06:32:04.110" v="1740" actId="478"/>
          <ac:picMkLst>
            <pc:docMk/>
            <pc:sldMk cId="2220248625" sldId="343"/>
            <ac:picMk id="16" creationId="{F758E2D6-09FF-40DA-2E68-DA049F97F31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EA5F0D-C1DC-412F-A146-DDB3A74B588F}" type="datetimeFigureOut">
              <a:rPr lang="en-US"/>
              <a:t>2/27/2026</a:t>
            </a:fld>
            <a:endParaRPr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a:t>‹Nº›</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8CDE508-72C8-4AB5-AA9C-1584D31690E0}" type="datetimeFigureOut">
              <a:rPr lang="en-US"/>
              <a:t>2/27/2026</a:t>
            </a:fld>
            <a:endParaRPr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dirty="0"/>
          </a:p>
        </p:txBody>
      </p:sp>
      <p:sp>
        <p:nvSpPr>
          <p:cNvPr id="5" name="Marcador de notas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t>Haga clic para modificar los estilos de texto del patrón</a:t>
            </a:r>
          </a:p>
          <a:p>
            <a:pPr lvl="1" rtl="0"/>
            <a:r>
              <a:t>Segundo nivel</a:t>
            </a:r>
          </a:p>
          <a:p>
            <a:pPr lvl="2" rtl="0"/>
            <a:r>
              <a:t>Tercer nivel</a:t>
            </a:r>
          </a:p>
          <a:p>
            <a:pPr lvl="3" rtl="0"/>
            <a:r>
              <a:t>Cuarto nivel</a:t>
            </a:r>
          </a:p>
          <a:p>
            <a:pPr lvl="4" rtl="0"/>
            <a:r>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B667E1-E601-4AAF-B95C-B25720D70A60}" type="slidenum">
              <a:rPr/>
              <a:t>‹Nº›</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svg"/><Relationship Id="rId7"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3.png"/><Relationship Id="rId11" Type="http://schemas.openxmlformats.org/officeDocument/2006/relationships/image" Target="../media/image52.svg"/><Relationship Id="rId5" Type="http://schemas.openxmlformats.org/officeDocument/2006/relationships/image" Target="../media/image49.svg"/><Relationship Id="rId10" Type="http://schemas.openxmlformats.org/officeDocument/2006/relationships/image" Target="../media/image51.png"/><Relationship Id="rId4" Type="http://schemas.openxmlformats.org/officeDocument/2006/relationships/image" Target="../media/image41.png"/><Relationship Id="rId9"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4.sv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svg"/><Relationship Id="rId3" Type="http://schemas.openxmlformats.org/officeDocument/2006/relationships/image" Target="../media/image2.svg"/><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56.svg"/><Relationship Id="rId10" Type="http://schemas.openxmlformats.org/officeDocument/2006/relationships/image" Target="../media/image11.png"/><Relationship Id="rId4" Type="http://schemas.openxmlformats.org/officeDocument/2006/relationships/image" Target="../media/image55.png"/><Relationship Id="rId9" Type="http://schemas.openxmlformats.org/officeDocument/2006/relationships/image" Target="../media/image60.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2.svg"/><Relationship Id="rId5" Type="http://schemas.openxmlformats.org/officeDocument/2006/relationships/image" Target="../media/image32.svg"/><Relationship Id="rId10" Type="http://schemas.openxmlformats.org/officeDocument/2006/relationships/image" Target="../media/image1.png"/><Relationship Id="rId4" Type="http://schemas.openxmlformats.org/officeDocument/2006/relationships/image" Target="../media/image31.png"/><Relationship Id="rId9"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lo el título">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50F7D96-EF52-191C-6070-DF4FBB43A667}"/>
              </a:ext>
            </a:extLst>
          </p:cNvPr>
          <p:cNvSpPr>
            <a:spLocks noGrp="1"/>
          </p:cNvSpPr>
          <p:nvPr>
            <p:ph type="ctrTitle"/>
          </p:nvPr>
        </p:nvSpPr>
        <p:spPr>
          <a:xfrm>
            <a:off x="1243012" y="551145"/>
            <a:ext cx="8421624" cy="4215384"/>
          </a:xfrm>
        </p:spPr>
        <p:txBody>
          <a:bodyPr tIns="91440" rIns="9144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pic>
        <p:nvPicPr>
          <p:cNvPr id="14" name="Gráfico 13">
            <a:extLst>
              <a:ext uri="{FF2B5EF4-FFF2-40B4-BE49-F238E27FC236}">
                <a16:creationId xmlns:a16="http://schemas.microsoft.com/office/drawing/2014/main" id="{4A913D94-05C3-4943-3A5A-68A54E9BFDA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834" r="18723" b="57209"/>
          <a:stretch/>
        </p:blipFill>
        <p:spPr>
          <a:xfrm rot="10800000">
            <a:off x="9587664" y="-1"/>
            <a:ext cx="2604336" cy="2443914"/>
          </a:xfrm>
          <a:prstGeom prst="rect">
            <a:avLst/>
          </a:prstGeom>
        </p:spPr>
      </p:pic>
      <p:pic>
        <p:nvPicPr>
          <p:cNvPr id="15" name="Gráfico 14">
            <a:extLst>
              <a:ext uri="{FF2B5EF4-FFF2-40B4-BE49-F238E27FC236}">
                <a16:creationId xmlns:a16="http://schemas.microsoft.com/office/drawing/2014/main" id="{B8A215FC-A562-570C-4B81-BDACB410401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962" t="4804" r="2363" b="470"/>
          <a:stretch/>
        </p:blipFill>
        <p:spPr>
          <a:xfrm flipH="1">
            <a:off x="6829612" y="3962400"/>
            <a:ext cx="5362388" cy="2882900"/>
          </a:xfrm>
          <a:prstGeom prst="rect">
            <a:avLst/>
          </a:prstGeom>
        </p:spPr>
      </p:pic>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2183" t="-90" r="-5900" b="11491"/>
          <a:stretch/>
        </p:blipFill>
        <p:spPr>
          <a:xfrm>
            <a:off x="-1" y="5780936"/>
            <a:ext cx="1614864" cy="1077064"/>
          </a:xfrm>
          <a:prstGeom prst="rect">
            <a:avLst/>
          </a:prstGeom>
        </p:spPr>
      </p:pic>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2075" r="-434" b="36144"/>
          <a:stretch/>
        </p:blipFill>
        <p:spPr>
          <a:xfrm rot="10800000">
            <a:off x="1919703"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356940" y="3305998"/>
            <a:ext cx="425520" cy="246004"/>
          </a:xfrm>
          <a:prstGeom prst="rect">
            <a:avLst/>
          </a:prstGeom>
        </p:spPr>
      </p:pic>
    </p:spTree>
    <p:extLst>
      <p:ext uri="{BB962C8B-B14F-4D97-AF65-F5344CB8AC3E}">
        <p14:creationId xmlns:p14="http://schemas.microsoft.com/office/powerpoint/2010/main" val="30143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abla + Contenido">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691688"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9" name="Marcador de posición de pie de página 4">
            <a:extLst>
              <a:ext uri="{FF2B5EF4-FFF2-40B4-BE49-F238E27FC236}">
                <a16:creationId xmlns:a16="http://schemas.microsoft.com/office/drawing/2014/main" id="{D6F79AC3-76A1-330A-69C1-6F49A44894D8}"/>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4" name="Marcador de posición de contenido 4">
            <a:extLst>
              <a:ext uri="{FF2B5EF4-FFF2-40B4-BE49-F238E27FC236}">
                <a16:creationId xmlns:a16="http://schemas.microsoft.com/office/drawing/2014/main" id="{52576074-8A5F-7308-EC7D-96E98F2E3C90}"/>
              </a:ext>
            </a:extLst>
          </p:cNvPr>
          <p:cNvSpPr>
            <a:spLocks noGrp="1"/>
          </p:cNvSpPr>
          <p:nvPr>
            <p:ph sz="quarter" idx="12"/>
          </p:nvPr>
        </p:nvSpPr>
        <p:spPr>
          <a:xfrm>
            <a:off x="1243011" y="1943100"/>
            <a:ext cx="9354312" cy="3968496"/>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3" name="Gráfico 2">
            <a:extLst>
              <a:ext uri="{FF2B5EF4-FFF2-40B4-BE49-F238E27FC236}">
                <a16:creationId xmlns:a16="http://schemas.microsoft.com/office/drawing/2014/main" id="{1219BAE7-061D-1C2C-8FE8-F52FE9801B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 t="1737" r="20884" b="10416"/>
          <a:stretch/>
        </p:blipFill>
        <p:spPr>
          <a:xfrm rot="5400000">
            <a:off x="-266651" y="5472169"/>
            <a:ext cx="1628776" cy="1142892"/>
          </a:xfrm>
          <a:prstGeom prst="rect">
            <a:avLst/>
          </a:prstGeom>
        </p:spPr>
      </p:pic>
      <p:pic>
        <p:nvPicPr>
          <p:cNvPr id="8" name="Gráfico 7">
            <a:extLst>
              <a:ext uri="{FF2B5EF4-FFF2-40B4-BE49-F238E27FC236}">
                <a16:creationId xmlns:a16="http://schemas.microsoft.com/office/drawing/2014/main" id="{91756DF4-EAAF-D894-A06D-881BB4F1FE1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6626" r="31329"/>
          <a:stretch/>
        </p:blipFill>
        <p:spPr>
          <a:xfrm>
            <a:off x="9360171" y="0"/>
            <a:ext cx="2831830" cy="803719"/>
          </a:xfrm>
          <a:prstGeom prst="rect">
            <a:avLst/>
          </a:prstGeom>
        </p:spPr>
      </p:pic>
      <p:pic>
        <p:nvPicPr>
          <p:cNvPr id="20" name="Gráfico 19">
            <a:extLst>
              <a:ext uri="{FF2B5EF4-FFF2-40B4-BE49-F238E27FC236}">
                <a16:creationId xmlns:a16="http://schemas.microsoft.com/office/drawing/2014/main" id="{43E13A01-E9E2-1B24-006D-FC7933FFAB4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6443" t="62500"/>
          <a:stretch/>
        </p:blipFill>
        <p:spPr>
          <a:xfrm rot="5400000">
            <a:off x="344361" y="-188913"/>
            <a:ext cx="536575" cy="914400"/>
          </a:xfrm>
          <a:prstGeom prst="rect">
            <a:avLst/>
          </a:prstGeom>
        </p:spPr>
      </p:pic>
      <p:pic>
        <p:nvPicPr>
          <p:cNvPr id="36" name="Gráfico 35">
            <a:extLst>
              <a:ext uri="{FF2B5EF4-FFF2-40B4-BE49-F238E27FC236}">
                <a16:creationId xmlns:a16="http://schemas.microsoft.com/office/drawing/2014/main" id="{781D330E-7CAC-3E1B-56FB-58D6F39003F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cxnSp>
        <p:nvCxnSpPr>
          <p:cNvPr id="37" name="Conector recto 36">
            <a:extLst>
              <a:ext uri="{FF2B5EF4-FFF2-40B4-BE49-F238E27FC236}">
                <a16:creationId xmlns:a16="http://schemas.microsoft.com/office/drawing/2014/main" id="{D2679891-41CC-3417-4CF6-135A18671481}"/>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591D90A8-8A48-8962-E406-C96FD90CB835}"/>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Marcador de posición de fecha 3">
            <a:extLst>
              <a:ext uri="{FF2B5EF4-FFF2-40B4-BE49-F238E27FC236}">
                <a16:creationId xmlns:a16="http://schemas.microsoft.com/office/drawing/2014/main" id="{323A68D2-2F41-6DEA-B556-009D1C010A12}"/>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41" name="Marcador de número de diapositiva 5">
            <a:extLst>
              <a:ext uri="{FF2B5EF4-FFF2-40B4-BE49-F238E27FC236}">
                <a16:creationId xmlns:a16="http://schemas.microsoft.com/office/drawing/2014/main" id="{20B2DBBC-C217-F056-5EE3-093A94676B6A}"/>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139017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ítulo + Subtítulo + Imagen">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183" t="-90" r="-5900" b="11491"/>
          <a:stretch/>
        </p:blipFill>
        <p:spPr>
          <a:xfrm>
            <a:off x="-1" y="5780936"/>
            <a:ext cx="1614864" cy="1077064"/>
          </a:xfrm>
          <a:prstGeom prst="rect">
            <a:avLst/>
          </a:prstGeom>
        </p:spPr>
      </p:pic>
      <p:sp>
        <p:nvSpPr>
          <p:cNvPr id="2" name="Título 1"/>
          <p:cNvSpPr>
            <a:spLocks noGrp="1"/>
          </p:cNvSpPr>
          <p:nvPr>
            <p:ph type="ctrTitle"/>
          </p:nvPr>
        </p:nvSpPr>
        <p:spPr>
          <a:xfrm>
            <a:off x="1243011" y="601249"/>
            <a:ext cx="9466741" cy="3812838"/>
          </a:xfrm>
        </p:spPr>
        <p:txBody>
          <a:bodyPr tIns="91440" rIns="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 name="Subtítulo 2"/>
          <p:cNvSpPr>
            <a:spLocks noGrp="1"/>
          </p:cNvSpPr>
          <p:nvPr>
            <p:ph type="subTitle" idx="1"/>
          </p:nvPr>
        </p:nvSpPr>
        <p:spPr>
          <a:xfrm>
            <a:off x="1243012" y="4418764"/>
            <a:ext cx="4852988" cy="1453397"/>
          </a:xfrm>
        </p:spPr>
        <p:txBody>
          <a:bodyPr tIns="91440" bIns="0" rtlCol="0" anchor="b">
            <a:noAutofit/>
          </a:bodyPr>
          <a:lstStyle>
            <a:lvl1pPr marL="0" indent="0" algn="l">
              <a:lnSpc>
                <a:spcPct val="75000"/>
              </a:lnSpc>
              <a:spcBef>
                <a:spcPts val="0"/>
              </a:spcBef>
              <a:buNone/>
              <a:defRPr sz="3200" b="1" i="0" cap="none" baseline="0">
                <a:solidFill>
                  <a:schemeClr val="tx1"/>
                </a:solidFill>
                <a:latin typeface="+mn-lt"/>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a:t>Haga clic para modificar el estilo de subtítulo del patrón</a:t>
            </a:r>
            <a:endParaRPr lang="en-US" dirty="0"/>
          </a:p>
        </p:txBody>
      </p:sp>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2075" r="-434" b="36144"/>
          <a:stretch/>
        </p:blipFill>
        <p:spPr>
          <a:xfrm rot="10800000">
            <a:off x="6349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pic>
        <p:nvPicPr>
          <p:cNvPr id="10" name="Marcador de posición de imagen 9">
            <a:extLst>
              <a:ext uri="{FF2B5EF4-FFF2-40B4-BE49-F238E27FC236}">
                <a16:creationId xmlns:a16="http://schemas.microsoft.com/office/drawing/2014/main" id="{E9B8797B-5A64-AA88-89DF-4E8F1CDE8454}"/>
              </a:ext>
            </a:extLst>
          </p:cNvPr>
          <p:cNvPicPr>
            <a:picLocks noChangeAspect="1"/>
          </p:cNvPicPr>
          <p:nvPr userDrawn="1"/>
        </p:nvPicPr>
        <p:blipFill>
          <a:blip r:embed="rId10">
            <a:extLst>
              <a:ext uri="{96DAC541-7B7A-43D3-8B79-37D633B846F1}">
                <asvg:svgBlip xmlns:asvg="http://schemas.microsoft.com/office/drawing/2016/SVG/main" r:embed="rId11"/>
              </a:ext>
            </a:extLst>
          </a:blip>
          <a:srcRect t="330" b="330"/>
          <a:stretch/>
        </p:blipFill>
        <p:spPr>
          <a:xfrm>
            <a:off x="7445375" y="4414838"/>
            <a:ext cx="4152900" cy="2268537"/>
          </a:xfrm>
          <a:prstGeom prst="rect">
            <a:avLst/>
          </a:prstGeom>
        </p:spPr>
      </p:pic>
    </p:spTree>
    <p:extLst>
      <p:ext uri="{BB962C8B-B14F-4D97-AF65-F5344CB8AC3E}">
        <p14:creationId xmlns:p14="http://schemas.microsoft.com/office/powerpoint/2010/main" val="138907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os contenidos 3">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7" name="Marcador de posición de contenido 4">
            <a:extLst>
              <a:ext uri="{FF2B5EF4-FFF2-40B4-BE49-F238E27FC236}">
                <a16:creationId xmlns:a16="http://schemas.microsoft.com/office/drawing/2014/main" id="{04D03EA9-B8EA-C820-7047-334786CA5253}"/>
              </a:ext>
            </a:extLst>
          </p:cNvPr>
          <p:cNvSpPr>
            <a:spLocks noGrp="1"/>
          </p:cNvSpPr>
          <p:nvPr>
            <p:ph sz="quarter" idx="12"/>
          </p:nvPr>
        </p:nvSpPr>
        <p:spPr>
          <a:xfrm>
            <a:off x="1243012" y="1943100"/>
            <a:ext cx="5789152" cy="4137025"/>
          </a:xfrm>
        </p:spPr>
        <p:txBody>
          <a:bodyPr rtlCol="0">
            <a:normAutofit/>
          </a:bodyPr>
          <a:lstStyle>
            <a:lvl1pPr marL="285750" indent="-285750">
              <a:spcBef>
                <a:spcPts val="0"/>
              </a:spcBef>
              <a:spcAft>
                <a:spcPts val="1800"/>
              </a:spcAft>
              <a:buFont typeface="Arial" panose="020B0604020202020204" pitchFamily="34" charset="0"/>
              <a:buChar char="•"/>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8" name="Marcador de contenido 5">
            <a:extLst>
              <a:ext uri="{FF2B5EF4-FFF2-40B4-BE49-F238E27FC236}">
                <a16:creationId xmlns:a16="http://schemas.microsoft.com/office/drawing/2014/main" id="{7579BEE5-3FD9-4DF0-230C-7FA6CCD9294D}"/>
              </a:ext>
            </a:extLst>
          </p:cNvPr>
          <p:cNvSpPr>
            <a:spLocks noGrp="1"/>
          </p:cNvSpPr>
          <p:nvPr>
            <p:ph sz="quarter" idx="11"/>
          </p:nvPr>
        </p:nvSpPr>
        <p:spPr>
          <a:xfrm>
            <a:off x="7413177" y="1944861"/>
            <a:ext cx="3535812" cy="4142232"/>
          </a:xfrm>
        </p:spPr>
        <p:txBody>
          <a:bodyPr rtlCol="0">
            <a:normAutofit/>
          </a:bodyPr>
          <a:lstStyle>
            <a:lvl1pPr>
              <a:spcBef>
                <a:spcPts val="0"/>
              </a:spcBef>
              <a:spcAft>
                <a:spcPts val="1800"/>
              </a:spcAft>
              <a:defRPr sz="160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Marcador de posición de fecha 3">
            <a:extLst>
              <a:ext uri="{FF2B5EF4-FFF2-40B4-BE49-F238E27FC236}">
                <a16:creationId xmlns:a16="http://schemas.microsoft.com/office/drawing/2014/main" id="{95BBB73D-2883-37F4-8E10-8E95FB6E0205}"/>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237805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ontenido 2">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C58CF9A0-3FB8-D25D-7C0E-70C4447FCCD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834" r="18723" b="57209"/>
          <a:stretch/>
        </p:blipFill>
        <p:spPr>
          <a:xfrm rot="10800000">
            <a:off x="9587664" y="0"/>
            <a:ext cx="2604336" cy="2443914"/>
          </a:xfrm>
          <a:prstGeom prst="rect">
            <a:avLst/>
          </a:prstGeom>
        </p:spPr>
      </p:pic>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2183" t="-90" r="-5900" b="11491"/>
          <a:stretch/>
        </p:blipFill>
        <p:spPr>
          <a:xfrm>
            <a:off x="-1" y="5780936"/>
            <a:ext cx="1614864" cy="1077064"/>
          </a:xfrm>
          <a:prstGeom prst="rect">
            <a:avLst/>
          </a:prstGeom>
        </p:spPr>
      </p:pic>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2075" r="-434" b="36144"/>
          <a:stretch/>
        </p:blipFill>
        <p:spPr>
          <a:xfrm rot="10800000">
            <a:off x="253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356940" y="3305998"/>
            <a:ext cx="425520" cy="246004"/>
          </a:xfrm>
          <a:prstGeom prst="rect">
            <a:avLst/>
          </a:prstGeom>
        </p:spPr>
      </p:pic>
      <p:pic>
        <p:nvPicPr>
          <p:cNvPr id="5" name="Gráfico 4">
            <a:extLst>
              <a:ext uri="{FF2B5EF4-FFF2-40B4-BE49-F238E27FC236}">
                <a16:creationId xmlns:a16="http://schemas.microsoft.com/office/drawing/2014/main" id="{A9B0190A-8AD6-55FA-9511-16EF09FB2A4A}"/>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904" r="644"/>
          <a:stretch/>
        </p:blipFill>
        <p:spPr>
          <a:xfrm>
            <a:off x="7465261" y="4429764"/>
            <a:ext cx="4104439" cy="2258176"/>
          </a:xfrm>
          <a:prstGeom prst="rect">
            <a:avLst/>
          </a:prstGeom>
        </p:spPr>
      </p:pic>
      <p:sp>
        <p:nvSpPr>
          <p:cNvPr id="2" name="Título 1"/>
          <p:cNvSpPr>
            <a:spLocks noGrp="1"/>
          </p:cNvSpPr>
          <p:nvPr>
            <p:ph type="ctrTitle"/>
          </p:nvPr>
        </p:nvSpPr>
        <p:spPr>
          <a:xfrm>
            <a:off x="1243012" y="563671"/>
            <a:ext cx="9729786" cy="3850416"/>
          </a:xfrm>
        </p:spPr>
        <p:txBody>
          <a:bodyPr tIns="91440" rIns="91440" bIns="0" rtlCol="0" anchor="b">
            <a:normAutofit/>
          </a:bodyPr>
          <a:lstStyle>
            <a:lvl1pPr algn="l">
              <a:lnSpc>
                <a:spcPct val="75000"/>
              </a:lnSpc>
              <a:defRPr sz="80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 name="Subtítulo 2"/>
          <p:cNvSpPr>
            <a:spLocks noGrp="1"/>
          </p:cNvSpPr>
          <p:nvPr>
            <p:ph type="subTitle" idx="1"/>
          </p:nvPr>
        </p:nvSpPr>
        <p:spPr>
          <a:xfrm>
            <a:off x="1243012" y="4418764"/>
            <a:ext cx="4852988" cy="1453397"/>
          </a:xfrm>
        </p:spPr>
        <p:txBody>
          <a:bodyPr tIns="91440" bIns="0" rtlCol="0" anchor="b">
            <a:noAutofit/>
          </a:bodyPr>
          <a:lstStyle>
            <a:lvl1pPr marL="0" indent="0" algn="l">
              <a:lnSpc>
                <a:spcPct val="100000"/>
              </a:lnSpc>
              <a:spcBef>
                <a:spcPts val="0"/>
              </a:spcBef>
              <a:buNone/>
              <a:defRPr sz="2400" b="1" i="0" cap="none" baseline="0">
                <a:solidFill>
                  <a:schemeClr val="tx1"/>
                </a:solidFill>
                <a:latin typeface="+mn-lt"/>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a:t>Haga clic para modificar el estilo de subtítulo del patrón</a:t>
            </a:r>
            <a:endParaRPr lang="en-US" dirty="0"/>
          </a:p>
        </p:txBody>
      </p:sp>
    </p:spTree>
    <p:extLst>
      <p:ext uri="{BB962C8B-B14F-4D97-AF65-F5344CB8AC3E}">
        <p14:creationId xmlns:p14="http://schemas.microsoft.com/office/powerpoint/2010/main" val="42079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5426075"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17" name="Marcador de posición de pie de página 4">
            <a:extLst>
              <a:ext uri="{FF2B5EF4-FFF2-40B4-BE49-F238E27FC236}">
                <a16:creationId xmlns:a16="http://schemas.microsoft.com/office/drawing/2014/main" id="{75B65357-D1FE-FECA-535B-1A25B61190F8}"/>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6" name="Marcador de posición de contenido 4">
            <a:extLst>
              <a:ext uri="{FF2B5EF4-FFF2-40B4-BE49-F238E27FC236}">
                <a16:creationId xmlns:a16="http://schemas.microsoft.com/office/drawing/2014/main" id="{A8A331BA-4F9C-891F-3D66-F5C7411B918C}"/>
              </a:ext>
            </a:extLst>
          </p:cNvPr>
          <p:cNvSpPr>
            <a:spLocks noGrp="1"/>
          </p:cNvSpPr>
          <p:nvPr>
            <p:ph sz="quarter" idx="10"/>
          </p:nvPr>
        </p:nvSpPr>
        <p:spPr>
          <a:xfrm>
            <a:off x="1243013" y="2713383"/>
            <a:ext cx="5426075" cy="3368330"/>
          </a:xfrm>
        </p:spPr>
        <p:txBody>
          <a:bodyPr rtlCol="0">
            <a:normAutofit/>
          </a:bodyPr>
          <a:lstStyle>
            <a:lvl1pPr marL="45720" indent="0">
              <a:spcBef>
                <a:spcPts val="1200"/>
              </a:spcBef>
              <a:buNone/>
              <a:defRPr sz="2800" b="1"/>
            </a:lvl1pPr>
            <a:lvl2pPr>
              <a:defRPr sz="2400"/>
            </a:lvl2pPr>
            <a:lvl3pPr>
              <a:defRPr sz="2000"/>
            </a:lvl3pPr>
            <a:lvl4pPr>
              <a:defRPr sz="1800"/>
            </a:lvl4pPr>
            <a:lvl5pPr>
              <a:defRPr sz="18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16" name="Gráfico 15">
            <a:extLst>
              <a:ext uri="{FF2B5EF4-FFF2-40B4-BE49-F238E27FC236}">
                <a16:creationId xmlns:a16="http://schemas.microsoft.com/office/drawing/2014/main" id="{54A42A5C-350F-AE48-D0B0-BADB938CD68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37" r="24894" b="34030"/>
          <a:stretch/>
        </p:blipFill>
        <p:spPr>
          <a:xfrm rot="5400000">
            <a:off x="-1203386" y="4964173"/>
            <a:ext cx="3097213" cy="690444"/>
          </a:xfrm>
          <a:prstGeom prst="rect">
            <a:avLst/>
          </a:prstGeom>
        </p:spPr>
      </p:pic>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6443" t="62500"/>
          <a:stretch/>
        </p:blipFill>
        <p:spPr>
          <a:xfrm rot="5400000">
            <a:off x="344361" y="-188913"/>
            <a:ext cx="536575" cy="914400"/>
          </a:xfrm>
          <a:prstGeom prst="rect">
            <a:avLst/>
          </a:prstGeom>
        </p:spPr>
      </p:pic>
      <p:pic>
        <p:nvPicPr>
          <p:cNvPr id="41" name="Gráfico 40">
            <a:extLst>
              <a:ext uri="{FF2B5EF4-FFF2-40B4-BE49-F238E27FC236}">
                <a16:creationId xmlns:a16="http://schemas.microsoft.com/office/drawing/2014/main" id="{F2761603-166B-5BAC-2CE7-DC4B59BFA9B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42" name="Conector recto 41">
            <a:extLst>
              <a:ext uri="{FF2B5EF4-FFF2-40B4-BE49-F238E27FC236}">
                <a16:creationId xmlns:a16="http://schemas.microsoft.com/office/drawing/2014/main" id="{29717AF7-E5A1-E433-89C4-DF7F5FC66958}"/>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596FE939-BBF8-FA85-BB1D-B7223365D9B2}"/>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Marcador de posición de imagen 11">
            <a:extLst>
              <a:ext uri="{FF2B5EF4-FFF2-40B4-BE49-F238E27FC236}">
                <a16:creationId xmlns:a16="http://schemas.microsoft.com/office/drawing/2014/main" id="{325B5DAA-F347-B710-E29A-24387F20B24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4089" r="3872"/>
          <a:stretch/>
        </p:blipFill>
        <p:spPr>
          <a:xfrm flipH="1">
            <a:off x="7048501" y="0"/>
            <a:ext cx="4010336" cy="6858000"/>
          </a:xfrm>
          <a:prstGeom prst="rect">
            <a:avLst/>
          </a:prstGeom>
        </p:spPr>
      </p:pic>
      <p:sp>
        <p:nvSpPr>
          <p:cNvPr id="7" name="Marcador de posición de fecha 3">
            <a:extLst>
              <a:ext uri="{FF2B5EF4-FFF2-40B4-BE49-F238E27FC236}">
                <a16:creationId xmlns:a16="http://schemas.microsoft.com/office/drawing/2014/main" id="{E69B3571-DF8D-D7FC-5473-FD66B95C72FD}"/>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46" name="Marcador de número de diapositiva 5">
            <a:extLst>
              <a:ext uri="{FF2B5EF4-FFF2-40B4-BE49-F238E27FC236}">
                <a16:creationId xmlns:a16="http://schemas.microsoft.com/office/drawing/2014/main" id="{B1C98A15-472C-335C-3F9C-8DB73CF9587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246046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guide id="5" orient="horz"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ítulo + Imagen">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183" t="-90" r="-5900" b="11491"/>
          <a:stretch/>
        </p:blipFill>
        <p:spPr>
          <a:xfrm>
            <a:off x="-1" y="5780936"/>
            <a:ext cx="1614864" cy="1077064"/>
          </a:xfrm>
          <a:prstGeom prst="rect">
            <a:avLst/>
          </a:prstGeom>
        </p:spPr>
      </p:pic>
      <p:sp>
        <p:nvSpPr>
          <p:cNvPr id="2" name="Título 1"/>
          <p:cNvSpPr>
            <a:spLocks noGrp="1"/>
          </p:cNvSpPr>
          <p:nvPr>
            <p:ph type="ctrTitle"/>
          </p:nvPr>
        </p:nvSpPr>
        <p:spPr>
          <a:xfrm>
            <a:off x="1243012" y="551145"/>
            <a:ext cx="9729786" cy="3862942"/>
          </a:xfrm>
        </p:spPr>
        <p:txBody>
          <a:bodyPr tIns="91440" rIns="9144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2075" r="-434" b="36144"/>
          <a:stretch/>
        </p:blipFill>
        <p:spPr>
          <a:xfrm rot="10800000">
            <a:off x="6349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pic>
        <p:nvPicPr>
          <p:cNvPr id="3" name="Marcador de posición de imagen 9">
            <a:extLst>
              <a:ext uri="{FF2B5EF4-FFF2-40B4-BE49-F238E27FC236}">
                <a16:creationId xmlns:a16="http://schemas.microsoft.com/office/drawing/2014/main" id="{AE6FBA80-F1EC-1A7C-2AE6-56526A6641FA}"/>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145" r="15223"/>
          <a:stretch/>
        </p:blipFill>
        <p:spPr>
          <a:xfrm>
            <a:off x="6815138" y="3946525"/>
            <a:ext cx="5376862" cy="2911475"/>
          </a:xfrm>
          <a:prstGeom prst="rect">
            <a:avLst/>
          </a:prstGeom>
        </p:spPr>
      </p:pic>
    </p:spTree>
    <p:extLst>
      <p:ext uri="{BB962C8B-B14F-4D97-AF65-F5344CB8AC3E}">
        <p14:creationId xmlns:p14="http://schemas.microsoft.com/office/powerpoint/2010/main" val="395871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ido + Image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2" name="Marcador de posición de pie de página 4">
            <a:extLst>
              <a:ext uri="{FF2B5EF4-FFF2-40B4-BE49-F238E27FC236}">
                <a16:creationId xmlns:a16="http://schemas.microsoft.com/office/drawing/2014/main" id="{74351DD5-0416-57B2-E44B-82E891E45690}"/>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6" name="Marcador de posición de contenido 4">
            <a:extLst>
              <a:ext uri="{FF2B5EF4-FFF2-40B4-BE49-F238E27FC236}">
                <a16:creationId xmlns:a16="http://schemas.microsoft.com/office/drawing/2014/main" id="{A9F2E180-1635-139C-1D12-EDD842B70AF8}"/>
              </a:ext>
            </a:extLst>
          </p:cNvPr>
          <p:cNvSpPr>
            <a:spLocks noGrp="1"/>
          </p:cNvSpPr>
          <p:nvPr>
            <p:ph sz="quarter" idx="10"/>
          </p:nvPr>
        </p:nvSpPr>
        <p:spPr>
          <a:xfrm>
            <a:off x="6286500" y="1943100"/>
            <a:ext cx="4662488" cy="4138613"/>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16" name="Gráfico 15">
            <a:extLst>
              <a:ext uri="{FF2B5EF4-FFF2-40B4-BE49-F238E27FC236}">
                <a16:creationId xmlns:a16="http://schemas.microsoft.com/office/drawing/2014/main" id="{54A42A5C-350F-AE48-D0B0-BADB938CD68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37" r="-90" b="34030"/>
          <a:stretch/>
        </p:blipFill>
        <p:spPr>
          <a:xfrm>
            <a:off x="6451600" y="6167556"/>
            <a:ext cx="4127500" cy="690444"/>
          </a:xfrm>
          <a:prstGeom prst="rect">
            <a:avLst/>
          </a:prstGeom>
        </p:spPr>
      </p:pic>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6443" t="62500"/>
          <a:stretch/>
        </p:blipFill>
        <p:spPr>
          <a:xfrm rot="5400000">
            <a:off x="344361" y="-188913"/>
            <a:ext cx="536575" cy="914400"/>
          </a:xfrm>
          <a:prstGeom prst="rect">
            <a:avLst/>
          </a:prstGeom>
        </p:spPr>
      </p:pic>
      <p:sp>
        <p:nvSpPr>
          <p:cNvPr id="7" name="Marcador de posición de fecha 3">
            <a:extLst>
              <a:ext uri="{FF2B5EF4-FFF2-40B4-BE49-F238E27FC236}">
                <a16:creationId xmlns:a16="http://schemas.microsoft.com/office/drawing/2014/main" id="{FB8407C5-216F-7840-BF20-0C181F747551}"/>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27" name="Marcador de número de diapositiva 5">
            <a:extLst>
              <a:ext uri="{FF2B5EF4-FFF2-40B4-BE49-F238E27FC236}">
                <a16:creationId xmlns:a16="http://schemas.microsoft.com/office/drawing/2014/main" id="{62F781EE-C3C5-37AA-5244-B5700A72A69C}"/>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pic>
        <p:nvPicPr>
          <p:cNvPr id="28" name="Gráfico 27">
            <a:extLst>
              <a:ext uri="{FF2B5EF4-FFF2-40B4-BE49-F238E27FC236}">
                <a16:creationId xmlns:a16="http://schemas.microsoft.com/office/drawing/2014/main" id="{9EDCD41B-BD44-EFD9-098C-08EFF50B45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29" name="Conector recto 28">
            <a:extLst>
              <a:ext uri="{FF2B5EF4-FFF2-40B4-BE49-F238E27FC236}">
                <a16:creationId xmlns:a16="http://schemas.microsoft.com/office/drawing/2014/main" id="{AF47A33B-958A-63D6-7735-E46458DDE428}"/>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9247F40E-13E2-21B6-B70A-15C733963D8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Marcador de posición de imagen 7">
            <a:extLst>
              <a:ext uri="{FF2B5EF4-FFF2-40B4-BE49-F238E27FC236}">
                <a16:creationId xmlns:a16="http://schemas.microsoft.com/office/drawing/2014/main" id="{798D7631-E74E-FD57-E7A1-2F33A1AF4D7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996" t="3187" r="3772" b="1961"/>
          <a:stretch/>
        </p:blipFill>
        <p:spPr>
          <a:xfrm>
            <a:off x="914400" y="1943100"/>
            <a:ext cx="5181600" cy="4914900"/>
          </a:xfrm>
          <a:prstGeom prst="rect">
            <a:avLst/>
          </a:prstGeom>
        </p:spPr>
      </p:pic>
    </p:spTree>
    <p:extLst>
      <p:ext uri="{BB962C8B-B14F-4D97-AF65-F5344CB8AC3E}">
        <p14:creationId xmlns:p14="http://schemas.microsoft.com/office/powerpoint/2010/main" val="11312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ítulo + Subtítulo ">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183" t="-90" r="-5900" b="11491"/>
          <a:stretch/>
        </p:blipFill>
        <p:spPr>
          <a:xfrm>
            <a:off x="-1" y="5780936"/>
            <a:ext cx="1614864" cy="1077064"/>
          </a:xfrm>
          <a:prstGeom prst="rect">
            <a:avLst/>
          </a:prstGeom>
        </p:spPr>
      </p:pic>
      <p:sp>
        <p:nvSpPr>
          <p:cNvPr id="2" name="Título 1"/>
          <p:cNvSpPr>
            <a:spLocks noGrp="1"/>
          </p:cNvSpPr>
          <p:nvPr>
            <p:ph type="ctrTitle"/>
          </p:nvPr>
        </p:nvSpPr>
        <p:spPr>
          <a:xfrm>
            <a:off x="1243011" y="601249"/>
            <a:ext cx="9466741" cy="3812838"/>
          </a:xfrm>
        </p:spPr>
        <p:txBody>
          <a:bodyPr tIns="91440" rIns="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 name="Subtítulo 2"/>
          <p:cNvSpPr>
            <a:spLocks noGrp="1"/>
          </p:cNvSpPr>
          <p:nvPr>
            <p:ph type="subTitle" idx="1"/>
          </p:nvPr>
        </p:nvSpPr>
        <p:spPr>
          <a:xfrm>
            <a:off x="1243012" y="4414087"/>
            <a:ext cx="4852988" cy="1453397"/>
          </a:xfrm>
        </p:spPr>
        <p:txBody>
          <a:bodyPr tIns="91440" bIns="0" rtlCol="0" anchor="b">
            <a:noAutofit/>
          </a:bodyPr>
          <a:lstStyle>
            <a:lvl1pPr marL="0" indent="0" algn="l">
              <a:lnSpc>
                <a:spcPct val="75000"/>
              </a:lnSpc>
              <a:spcBef>
                <a:spcPts val="0"/>
              </a:spcBef>
              <a:buNone/>
              <a:defRPr sz="3200" b="1" i="0" cap="none" baseline="0">
                <a:solidFill>
                  <a:schemeClr val="tx1"/>
                </a:solidFill>
                <a:latin typeface="+mn-lt"/>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a:t>Haga clic para modificar el estilo de subtítulo del patrón</a:t>
            </a:r>
            <a:endParaRPr lang="en-US" dirty="0"/>
          </a:p>
        </p:txBody>
      </p:sp>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2075" r="-434" b="36144"/>
          <a:stretch/>
        </p:blipFill>
        <p:spPr>
          <a:xfrm rot="10800000">
            <a:off x="6349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pic>
        <p:nvPicPr>
          <p:cNvPr id="5" name="Gráfico 4">
            <a:extLst>
              <a:ext uri="{FF2B5EF4-FFF2-40B4-BE49-F238E27FC236}">
                <a16:creationId xmlns:a16="http://schemas.microsoft.com/office/drawing/2014/main" id="{546B6B28-B1CF-CAFC-6B41-74A4AFFF604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36000"/>
          <a:stretch/>
        </p:blipFill>
        <p:spPr>
          <a:xfrm>
            <a:off x="7580649" y="3305998"/>
            <a:ext cx="3989051" cy="3552002"/>
          </a:xfrm>
          <a:prstGeom prst="rect">
            <a:avLst/>
          </a:prstGeom>
        </p:spPr>
      </p:pic>
    </p:spTree>
    <p:extLst>
      <p:ext uri="{BB962C8B-B14F-4D97-AF65-F5344CB8AC3E}">
        <p14:creationId xmlns:p14="http://schemas.microsoft.com/office/powerpoint/2010/main" val="13482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os contenidos 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3" name="Marcador de contenido 4">
            <a:extLst>
              <a:ext uri="{FF2B5EF4-FFF2-40B4-BE49-F238E27FC236}">
                <a16:creationId xmlns:a16="http://schemas.microsoft.com/office/drawing/2014/main" id="{D5C77874-9E90-144B-F071-3562BDA2195F}"/>
              </a:ext>
            </a:extLst>
          </p:cNvPr>
          <p:cNvSpPr>
            <a:spLocks noGrp="1"/>
          </p:cNvSpPr>
          <p:nvPr>
            <p:ph sz="quarter" idx="10"/>
          </p:nvPr>
        </p:nvSpPr>
        <p:spPr>
          <a:xfrm>
            <a:off x="1243012" y="1944688"/>
            <a:ext cx="4662488" cy="4137025"/>
          </a:xfrm>
        </p:spPr>
        <p:txBody>
          <a:bodyPr rtlCol="0">
            <a:normAutofit/>
          </a:bodyPr>
          <a:lstStyle>
            <a:lvl1pPr marL="285750" indent="-285750">
              <a:spcBef>
                <a:spcPts val="0"/>
              </a:spcBef>
              <a:spcAft>
                <a:spcPts val="1800"/>
              </a:spcAft>
              <a:buFont typeface="Arial" panose="020B0604020202020204" pitchFamily="34" charset="0"/>
              <a:buChar char="•"/>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6" name="Marcador de posición de contenido 5">
            <a:extLst>
              <a:ext uri="{FF2B5EF4-FFF2-40B4-BE49-F238E27FC236}">
                <a16:creationId xmlns:a16="http://schemas.microsoft.com/office/drawing/2014/main" id="{B175E76D-659C-5392-C974-020D3392EAD3}"/>
              </a:ext>
            </a:extLst>
          </p:cNvPr>
          <p:cNvSpPr>
            <a:spLocks noGrp="1"/>
          </p:cNvSpPr>
          <p:nvPr>
            <p:ph sz="quarter" idx="11"/>
          </p:nvPr>
        </p:nvSpPr>
        <p:spPr>
          <a:xfrm>
            <a:off x="6391656" y="1939481"/>
            <a:ext cx="4453128" cy="4142232"/>
          </a:xfrm>
        </p:spPr>
        <p:txBody>
          <a:bodyPr rtlCol="0">
            <a:normAutofit/>
          </a:bodyPr>
          <a:lstStyle>
            <a:lvl1pPr>
              <a:spcBef>
                <a:spcPts val="0"/>
              </a:spcBef>
              <a:spcAft>
                <a:spcPts val="1800"/>
              </a:spcAft>
              <a:defRPr sz="160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Marcador de posición de fecha 3">
            <a:extLst>
              <a:ext uri="{FF2B5EF4-FFF2-40B4-BE49-F238E27FC236}">
                <a16:creationId xmlns:a16="http://schemas.microsoft.com/office/drawing/2014/main" id="{17E2DC87-2AEC-1A25-44D9-11DA7801AA01}"/>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33292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ido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6" name="Marcador de posición de contenido 4">
            <a:extLst>
              <a:ext uri="{FF2B5EF4-FFF2-40B4-BE49-F238E27FC236}">
                <a16:creationId xmlns:a16="http://schemas.microsoft.com/office/drawing/2014/main" id="{6A980337-5E6C-4D7B-D56F-D5EA84AF76D3}"/>
              </a:ext>
            </a:extLst>
          </p:cNvPr>
          <p:cNvSpPr>
            <a:spLocks noGrp="1"/>
          </p:cNvSpPr>
          <p:nvPr>
            <p:ph sz="quarter" idx="10"/>
          </p:nvPr>
        </p:nvSpPr>
        <p:spPr>
          <a:xfrm>
            <a:off x="1243012" y="1943100"/>
            <a:ext cx="4662488" cy="4138613"/>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Marcador de posición de fecha 3">
            <a:extLst>
              <a:ext uri="{FF2B5EF4-FFF2-40B4-BE49-F238E27FC236}">
                <a16:creationId xmlns:a16="http://schemas.microsoft.com/office/drawing/2014/main" id="{ACE0534C-0CE0-EE94-871B-6F1A1E77F849}"/>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pic>
        <p:nvPicPr>
          <p:cNvPr id="3" name="Marcador de posición de imagen 7">
            <a:extLst>
              <a:ext uri="{FF2B5EF4-FFF2-40B4-BE49-F238E27FC236}">
                <a16:creationId xmlns:a16="http://schemas.microsoft.com/office/drawing/2014/main" id="{1FCB7E19-EE32-92A1-47D9-990C3C76AC98}"/>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500" t="3175" r="5373" b="36147"/>
          <a:stretch/>
        </p:blipFill>
        <p:spPr>
          <a:xfrm>
            <a:off x="6286500" y="1943100"/>
            <a:ext cx="4662488" cy="4914900"/>
          </a:xfrm>
          <a:prstGeom prst="rect">
            <a:avLst/>
          </a:prstGeom>
        </p:spPr>
      </p:pic>
    </p:spTree>
    <p:extLst>
      <p:ext uri="{BB962C8B-B14F-4D97-AF65-F5344CB8AC3E}">
        <p14:creationId xmlns:p14="http://schemas.microsoft.com/office/powerpoint/2010/main" val="403704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os contenidos 2">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7" name="Marcador de contenido 4">
            <a:extLst>
              <a:ext uri="{FF2B5EF4-FFF2-40B4-BE49-F238E27FC236}">
                <a16:creationId xmlns:a16="http://schemas.microsoft.com/office/drawing/2014/main" id="{4439006B-1BD0-A0ED-C0A1-0C299E008A2D}"/>
              </a:ext>
            </a:extLst>
          </p:cNvPr>
          <p:cNvSpPr>
            <a:spLocks noGrp="1"/>
          </p:cNvSpPr>
          <p:nvPr>
            <p:ph sz="quarter" idx="12"/>
          </p:nvPr>
        </p:nvSpPr>
        <p:spPr>
          <a:xfrm>
            <a:off x="1243012" y="1943100"/>
            <a:ext cx="3535811" cy="4138613"/>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3" name="Marcador de posición de contenido 5">
            <a:extLst>
              <a:ext uri="{FF2B5EF4-FFF2-40B4-BE49-F238E27FC236}">
                <a16:creationId xmlns:a16="http://schemas.microsoft.com/office/drawing/2014/main" id="{0F2009D0-1A1F-CB4B-86EF-4FD76B75DE3E}"/>
              </a:ext>
            </a:extLst>
          </p:cNvPr>
          <p:cNvSpPr>
            <a:spLocks noGrp="1"/>
          </p:cNvSpPr>
          <p:nvPr>
            <p:ph sz="quarter" idx="11"/>
          </p:nvPr>
        </p:nvSpPr>
        <p:spPr>
          <a:xfrm>
            <a:off x="5158241" y="1943099"/>
            <a:ext cx="5790739" cy="4138613"/>
          </a:xfrm>
        </p:spPr>
        <p:txBody>
          <a:bodyPr rtlCol="0">
            <a:normAutofit/>
          </a:bodyPr>
          <a:lstStyle>
            <a:lvl1pPr>
              <a:spcBef>
                <a:spcPts val="0"/>
              </a:spcBef>
              <a:spcAft>
                <a:spcPts val="1800"/>
              </a:spcAft>
              <a:defRPr sz="160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Marcador de posición de fecha 3">
            <a:extLst>
              <a:ext uri="{FF2B5EF4-FFF2-40B4-BE49-F238E27FC236}">
                <a16:creationId xmlns:a16="http://schemas.microsoft.com/office/drawing/2014/main" id="{88613AEE-2A18-A24B-D500-1498BB343833}"/>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41020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abla + 2 contenido">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691688"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9" name="Marcador de posición de pie de página 4">
            <a:extLst>
              <a:ext uri="{FF2B5EF4-FFF2-40B4-BE49-F238E27FC236}">
                <a16:creationId xmlns:a16="http://schemas.microsoft.com/office/drawing/2014/main" id="{D6F79AC3-76A1-330A-69C1-6F49A44894D8}"/>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4" name="Marcador de contenido 4">
            <a:extLst>
              <a:ext uri="{FF2B5EF4-FFF2-40B4-BE49-F238E27FC236}">
                <a16:creationId xmlns:a16="http://schemas.microsoft.com/office/drawing/2014/main" id="{3CD946FB-4B71-3BAE-5823-3EF7E82CF16C}"/>
              </a:ext>
            </a:extLst>
          </p:cNvPr>
          <p:cNvSpPr>
            <a:spLocks noGrp="1"/>
          </p:cNvSpPr>
          <p:nvPr>
            <p:ph sz="quarter" idx="11"/>
          </p:nvPr>
        </p:nvSpPr>
        <p:spPr>
          <a:xfrm>
            <a:off x="1243012" y="1944688"/>
            <a:ext cx="3225884" cy="4137025"/>
          </a:xfrm>
        </p:spPr>
        <p:txBody>
          <a:bodyPr rtlCol="0">
            <a:normAutofit/>
          </a:bodyPr>
          <a:lstStyle>
            <a:lvl1pPr marL="285750" indent="-285750">
              <a:spcBef>
                <a:spcPts val="0"/>
              </a:spcBef>
              <a:spcAft>
                <a:spcPts val="1200"/>
              </a:spcAft>
              <a:buFont typeface="Arial" panose="020B0604020202020204" pitchFamily="34" charset="0"/>
              <a:buChar char="•"/>
              <a:defRPr sz="1800" b="0"/>
            </a:lvl1pPr>
            <a:lvl2pPr>
              <a:defRPr sz="1600"/>
            </a:lvl2pPr>
            <a:lvl3pPr>
              <a:defRPr sz="1400"/>
            </a:lvl3pPr>
            <a:lvl4pPr>
              <a:defRPr sz="1200"/>
            </a:lvl4pPr>
            <a:lvl5pPr>
              <a:defRPr sz="12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7" name="Marcador de posición de contenido 4">
            <a:extLst>
              <a:ext uri="{FF2B5EF4-FFF2-40B4-BE49-F238E27FC236}">
                <a16:creationId xmlns:a16="http://schemas.microsoft.com/office/drawing/2014/main" id="{93D44429-8F9B-DD54-E9BD-08AE1C44DD79}"/>
              </a:ext>
            </a:extLst>
          </p:cNvPr>
          <p:cNvSpPr>
            <a:spLocks noGrp="1"/>
          </p:cNvSpPr>
          <p:nvPr>
            <p:ph sz="quarter" idx="12"/>
          </p:nvPr>
        </p:nvSpPr>
        <p:spPr>
          <a:xfrm>
            <a:off x="4592725" y="1943100"/>
            <a:ext cx="6341972" cy="4143374"/>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3" name="Gráfico 2">
            <a:extLst>
              <a:ext uri="{FF2B5EF4-FFF2-40B4-BE49-F238E27FC236}">
                <a16:creationId xmlns:a16="http://schemas.microsoft.com/office/drawing/2014/main" id="{1219BAE7-061D-1C2C-8FE8-F52FE9801B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 t="1737" r="20884" b="10416"/>
          <a:stretch/>
        </p:blipFill>
        <p:spPr>
          <a:xfrm rot="5400000">
            <a:off x="-266651" y="5472169"/>
            <a:ext cx="1628776" cy="1142892"/>
          </a:xfrm>
          <a:prstGeom prst="rect">
            <a:avLst/>
          </a:prstGeom>
        </p:spPr>
      </p:pic>
      <p:pic>
        <p:nvPicPr>
          <p:cNvPr id="8" name="Gráfico 7">
            <a:extLst>
              <a:ext uri="{FF2B5EF4-FFF2-40B4-BE49-F238E27FC236}">
                <a16:creationId xmlns:a16="http://schemas.microsoft.com/office/drawing/2014/main" id="{91756DF4-EAAF-D894-A06D-881BB4F1FE1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6626" r="31329"/>
          <a:stretch/>
        </p:blipFill>
        <p:spPr>
          <a:xfrm>
            <a:off x="9360171" y="0"/>
            <a:ext cx="2831830" cy="803719"/>
          </a:xfrm>
          <a:prstGeom prst="rect">
            <a:avLst/>
          </a:prstGeom>
        </p:spPr>
      </p:pic>
      <p:pic>
        <p:nvPicPr>
          <p:cNvPr id="20" name="Gráfico 19">
            <a:extLst>
              <a:ext uri="{FF2B5EF4-FFF2-40B4-BE49-F238E27FC236}">
                <a16:creationId xmlns:a16="http://schemas.microsoft.com/office/drawing/2014/main" id="{43E13A01-E9E2-1B24-006D-FC7933FFAB4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6443" t="62500"/>
          <a:stretch/>
        </p:blipFill>
        <p:spPr>
          <a:xfrm rot="5400000">
            <a:off x="344361" y="-188913"/>
            <a:ext cx="536575" cy="914400"/>
          </a:xfrm>
          <a:prstGeom prst="rect">
            <a:avLst/>
          </a:prstGeom>
        </p:spPr>
      </p:pic>
      <p:pic>
        <p:nvPicPr>
          <p:cNvPr id="36" name="Gráfico 35">
            <a:extLst>
              <a:ext uri="{FF2B5EF4-FFF2-40B4-BE49-F238E27FC236}">
                <a16:creationId xmlns:a16="http://schemas.microsoft.com/office/drawing/2014/main" id="{781D330E-7CAC-3E1B-56FB-58D6F39003F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cxnSp>
        <p:nvCxnSpPr>
          <p:cNvPr id="37" name="Conector recto 36">
            <a:extLst>
              <a:ext uri="{FF2B5EF4-FFF2-40B4-BE49-F238E27FC236}">
                <a16:creationId xmlns:a16="http://schemas.microsoft.com/office/drawing/2014/main" id="{D2679891-41CC-3417-4CF6-135A18671481}"/>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591D90A8-8A48-8962-E406-C96FD90CB835}"/>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Marcador de posición de fecha 3">
            <a:extLst>
              <a:ext uri="{FF2B5EF4-FFF2-40B4-BE49-F238E27FC236}">
                <a16:creationId xmlns:a16="http://schemas.microsoft.com/office/drawing/2014/main" id="{37B98732-5DFC-F373-D2C5-F62F237E47B5}"/>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41" name="Marcador de número de diapositiva 5">
            <a:extLst>
              <a:ext uri="{FF2B5EF4-FFF2-40B4-BE49-F238E27FC236}">
                <a16:creationId xmlns:a16="http://schemas.microsoft.com/office/drawing/2014/main" id="{20B2DBBC-C217-F056-5EE3-093A94676B6A}"/>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234458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243011" y="1123948"/>
            <a:ext cx="9715373" cy="1233424"/>
          </a:xfrm>
          <a:prstGeom prst="rect">
            <a:avLst/>
          </a:prstGeom>
        </p:spPr>
        <p:txBody>
          <a:bodyPr vert="horz" lIns="91440" tIns="45720" rIns="91440" bIns="45720" rtlCol="0" anchor="b">
            <a:noAutofit/>
          </a:bodyPr>
          <a:lstStyle/>
          <a:p>
            <a:pPr rtl="0"/>
            <a:r>
              <a:rPr lang="es"/>
              <a:t>Haga clic para modificar el estilo de título del patrón</a:t>
            </a:r>
            <a:endParaRPr dirty="0"/>
          </a:p>
        </p:txBody>
      </p:sp>
      <p:sp>
        <p:nvSpPr>
          <p:cNvPr id="3" name="Marcador de texto 2"/>
          <p:cNvSpPr>
            <a:spLocks noGrp="1"/>
          </p:cNvSpPr>
          <p:nvPr>
            <p:ph type="body" idx="1"/>
          </p:nvPr>
        </p:nvSpPr>
        <p:spPr>
          <a:xfrm>
            <a:off x="1243011" y="2854862"/>
            <a:ext cx="9715373" cy="2783939"/>
          </a:xfrm>
          <a:prstGeom prst="rect">
            <a:avLst/>
          </a:prstGeom>
        </p:spPr>
        <p:txBody>
          <a:bodyPr vert="horz" lIns="91440" tIns="45720" rIns="91440" bIns="45720" rtlCol="0">
            <a:normAutofit/>
          </a:body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dirty="0"/>
          </a:p>
        </p:txBody>
      </p:sp>
      <p:sp>
        <p:nvSpPr>
          <p:cNvPr id="70" name="Marcador de posición de fecha 3">
            <a:extLst>
              <a:ext uri="{FF2B5EF4-FFF2-40B4-BE49-F238E27FC236}">
                <a16:creationId xmlns:a16="http://schemas.microsoft.com/office/drawing/2014/main" id="{1D3FE713-9579-9502-1340-9BB02438002B}"/>
              </a:ext>
            </a:extLst>
          </p:cNvPr>
          <p:cNvSpPr>
            <a:spLocks noGrp="1"/>
          </p:cNvSpPr>
          <p:nvPr>
            <p:ph type="dt" sz="half" idx="2"/>
          </p:nvPr>
        </p:nvSpPr>
        <p:spPr>
          <a:xfrm>
            <a:off x="8567420" y="6364224"/>
            <a:ext cx="1616147" cy="237744"/>
          </a:xfrm>
          <a:prstGeom prst="rect">
            <a:avLst/>
          </a:prstGeom>
        </p:spPr>
        <p:txBody>
          <a:bodyPr vert="horz" lIns="91440" tIns="45720" rIns="91440" bIns="45720" rtlCol="0" anchor="t"/>
          <a:lstStyle>
            <a:lvl1pPr algn="r">
              <a:defRPr sz="1200" b="1" i="0" spc="200" baseline="0">
                <a:solidFill>
                  <a:schemeClr val="tx1"/>
                </a:solidFill>
                <a:latin typeface="+mn-lt"/>
                <a:cs typeface="Calibri" panose="020F0502020204030204" pitchFamily="34" charset="0"/>
              </a:defRPr>
            </a:lvl1pPr>
          </a:lstStyle>
          <a:p>
            <a:pPr rtl="0"/>
            <a:r>
              <a:rPr lang="es"/>
              <a:t>31/7/20XX</a:t>
            </a:r>
          </a:p>
        </p:txBody>
      </p:sp>
      <p:sp>
        <p:nvSpPr>
          <p:cNvPr id="71" name="Marcador de número de diapositiva 5">
            <a:extLst>
              <a:ext uri="{FF2B5EF4-FFF2-40B4-BE49-F238E27FC236}">
                <a16:creationId xmlns:a16="http://schemas.microsoft.com/office/drawing/2014/main" id="{D6D97498-1909-257F-3B44-8830BA9357CE}"/>
              </a:ext>
            </a:extLst>
          </p:cNvPr>
          <p:cNvSpPr>
            <a:spLocks noGrp="1"/>
          </p:cNvSpPr>
          <p:nvPr>
            <p:ph type="sldNum" sz="quarter" idx="4"/>
          </p:nvPr>
        </p:nvSpPr>
        <p:spPr>
          <a:xfrm>
            <a:off x="11110903" y="6364224"/>
            <a:ext cx="622300" cy="237744"/>
          </a:xfrm>
          <a:prstGeom prst="rect">
            <a:avLst/>
          </a:prstGeom>
        </p:spPr>
        <p:txBody>
          <a:bodyPr vert="horz" lIns="91440" tIns="45720" rIns="91440" bIns="45720" rtlCol="0" anchor="t"/>
          <a:lstStyle>
            <a:lvl1pPr algn="l">
              <a:defRPr sz="1200" b="1" i="0" spc="200" baseline="0">
                <a:solidFill>
                  <a:schemeClr val="tx1"/>
                </a:solidFill>
                <a:latin typeface="+mn-lt"/>
                <a:cs typeface="Calibri" panose="020F0502020204030204" pitchFamily="34" charset="0"/>
              </a:defRPr>
            </a:lvl1pPr>
          </a:lstStyle>
          <a:p>
            <a:pPr rtl="0"/>
            <a:fld id="{CA8D9AD5-F248-4919-864A-CFD76CC027D6}" type="slidenum">
              <a:rPr lang="en-US" smtClean="0"/>
              <a:pPr rtl="0"/>
              <a:t>‹Nº›</a:t>
            </a:fld>
            <a:endParaRPr lang="en-US" dirty="0"/>
          </a:p>
        </p:txBody>
      </p:sp>
      <p:sp>
        <p:nvSpPr>
          <p:cNvPr id="72" name="Rectángulo 71">
            <a:extLst>
              <a:ext uri="{FF2B5EF4-FFF2-40B4-BE49-F238E27FC236}">
                <a16:creationId xmlns:a16="http://schemas.microsoft.com/office/drawing/2014/main" id="{BB6D1128-8E99-D739-8BA2-6483E11ECD0A}"/>
              </a:ext>
            </a:extLst>
          </p:cNvPr>
          <p:cNvSpPr/>
          <p:nvPr userDrawn="1"/>
        </p:nvSpPr>
        <p:spPr>
          <a:xfrm>
            <a:off x="10336085" y="6422055"/>
            <a:ext cx="622300" cy="486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mn-lt"/>
            </a:endParaRPr>
          </a:p>
        </p:txBody>
      </p:sp>
      <p:sp>
        <p:nvSpPr>
          <p:cNvPr id="73" name="Marcador de pie de página 4">
            <a:extLst>
              <a:ext uri="{FF2B5EF4-FFF2-40B4-BE49-F238E27FC236}">
                <a16:creationId xmlns:a16="http://schemas.microsoft.com/office/drawing/2014/main" id="{E4994AF0-B8F6-76C7-C67E-7BC676CE8D53}"/>
              </a:ext>
            </a:extLst>
          </p:cNvPr>
          <p:cNvSpPr>
            <a:spLocks noGrp="1"/>
          </p:cNvSpPr>
          <p:nvPr>
            <p:ph type="ftr" sz="quarter" idx="3"/>
          </p:nvPr>
        </p:nvSpPr>
        <p:spPr>
          <a:xfrm>
            <a:off x="1243012" y="6364224"/>
            <a:ext cx="5394391" cy="237744"/>
          </a:xfrm>
          <a:prstGeom prst="rect">
            <a:avLst/>
          </a:prstGeom>
        </p:spPr>
        <p:txBody>
          <a:bodyPr vert="horz" lIns="91440" tIns="45720" rIns="91440" bIns="45720" rtlCol="0" anchor="t"/>
          <a:lstStyle>
            <a:lvl1pPr algn="l">
              <a:defRPr sz="1200" b="1" i="0" cap="none" spc="200" baseline="0">
                <a:solidFill>
                  <a:schemeClr val="tx1"/>
                </a:solidFill>
                <a:latin typeface="+mn-lt"/>
                <a:cs typeface="Calibri" panose="020F0502020204030204" pitchFamily="34" charset="0"/>
              </a:defRPr>
            </a:lvl1pPr>
          </a:lstStyle>
          <a:p>
            <a:pPr rtl="0"/>
            <a:r>
              <a:rPr lang="es"/>
              <a:t>AGREGAR UN PIE DE PÁGINA</a:t>
            </a: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79" r:id="rId3"/>
    <p:sldLayoutId id="2147483672" r:id="rId4"/>
    <p:sldLayoutId id="2147483680" r:id="rId5"/>
    <p:sldLayoutId id="2147483677" r:id="rId6"/>
    <p:sldLayoutId id="2147483673" r:id="rId7"/>
    <p:sldLayoutId id="2147483681" r:id="rId8"/>
    <p:sldLayoutId id="2147483675" r:id="rId9"/>
    <p:sldLayoutId id="2147483692" r:id="rId10"/>
    <p:sldLayoutId id="2147483688" r:id="rId11"/>
    <p:sldLayoutId id="2147483691" r:id="rId12"/>
    <p:sldLayoutId id="214748368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8000" b="1" kern="1200" cap="all" baseline="0">
          <a:solidFill>
            <a:schemeClr val="tx1"/>
          </a:solidFill>
          <a:latin typeface="+mj-lt"/>
          <a:ea typeface="+mj-ea"/>
          <a:cs typeface="Calibri" panose="020F0502020204030204"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Calibri" panose="020F0502020204030204"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Calibri" panose="020F0502020204030204"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Calibri" panose="020F0502020204030204"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Calibri" panose="020F0502020204030204"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Calibri" panose="020F0502020204030204"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xml"/><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jpg"/><Relationship Id="rId1" Type="http://schemas.openxmlformats.org/officeDocument/2006/relationships/slideLayout" Target="../slideLayouts/slideLayout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ocadillo: ovalado 16">
            <a:extLst>
              <a:ext uri="{FF2B5EF4-FFF2-40B4-BE49-F238E27FC236}">
                <a16:creationId xmlns:a16="http://schemas.microsoft.com/office/drawing/2014/main" id="{66CF4FB7-4CF0-EBE0-4EB7-9F220E70EA50}"/>
              </a:ext>
            </a:extLst>
          </p:cNvPr>
          <p:cNvSpPr/>
          <p:nvPr/>
        </p:nvSpPr>
        <p:spPr>
          <a:xfrm rot="13042127">
            <a:off x="7312746" y="415635"/>
            <a:ext cx="2815937" cy="2263327"/>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2B7F2B66-5D21-9402-0FC0-14852A2A6570}"/>
              </a:ext>
            </a:extLst>
          </p:cNvPr>
          <p:cNvSpPr txBox="1"/>
          <p:nvPr/>
        </p:nvSpPr>
        <p:spPr>
          <a:xfrm>
            <a:off x="4209952" y="6021420"/>
            <a:ext cx="2097330" cy="369332"/>
          </a:xfrm>
          <a:prstGeom prst="rect">
            <a:avLst/>
          </a:prstGeom>
          <a:noFill/>
        </p:spPr>
        <p:txBody>
          <a:bodyPr wrap="square">
            <a:spAutoFit/>
          </a:bodyPr>
          <a:lstStyle/>
          <a:p>
            <a:r>
              <a:rPr lang="es" dirty="0"/>
              <a:t>LOS TEÓRICOS</a:t>
            </a:r>
            <a:endParaRPr lang="es-ES" dirty="0"/>
          </a:p>
        </p:txBody>
      </p:sp>
      <p:sp>
        <p:nvSpPr>
          <p:cNvPr id="22" name="Bocadillo: ovalado 21">
            <a:extLst>
              <a:ext uri="{FF2B5EF4-FFF2-40B4-BE49-F238E27FC236}">
                <a16:creationId xmlns:a16="http://schemas.microsoft.com/office/drawing/2014/main" id="{BB28DF5B-2BE4-6A62-8F8A-752011A73C8C}"/>
              </a:ext>
            </a:extLst>
          </p:cNvPr>
          <p:cNvSpPr/>
          <p:nvPr/>
        </p:nvSpPr>
        <p:spPr>
          <a:xfrm rot="15832363">
            <a:off x="4196683" y="4656746"/>
            <a:ext cx="1467490" cy="2901099"/>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5D125977-BC95-7DA7-FF6D-01C7DFD1E591}"/>
              </a:ext>
            </a:extLst>
          </p:cNvPr>
          <p:cNvSpPr txBox="1"/>
          <p:nvPr/>
        </p:nvSpPr>
        <p:spPr>
          <a:xfrm rot="20648360">
            <a:off x="3672004" y="5862814"/>
            <a:ext cx="2282107" cy="461665"/>
          </a:xfrm>
          <a:prstGeom prst="rect">
            <a:avLst/>
          </a:prstGeom>
          <a:noFill/>
        </p:spPr>
        <p:txBody>
          <a:bodyPr wrap="square" rtlCol="0">
            <a:spAutoFit/>
          </a:bodyPr>
          <a:lstStyle/>
          <a:p>
            <a:pPr algn="ctr"/>
            <a:r>
              <a:rPr lang="es-MX" sz="2400" b="1" dirty="0">
                <a:effectLst>
                  <a:outerShdw blurRad="38100" dist="38100" dir="2700000" algn="tl">
                    <a:srgbClr val="000000">
                      <a:alpha val="43137"/>
                    </a:srgbClr>
                  </a:outerShdw>
                </a:effectLst>
              </a:rPr>
              <a:t>Los teóricos…</a:t>
            </a:r>
          </a:p>
        </p:txBody>
      </p:sp>
    </p:spTree>
    <p:extLst>
      <p:ext uri="{BB962C8B-B14F-4D97-AF65-F5344CB8AC3E}">
        <p14:creationId xmlns:p14="http://schemas.microsoft.com/office/powerpoint/2010/main" val="114631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57990A7-AC7D-9C81-A173-26B56FF05C00}"/>
              </a:ext>
            </a:extLst>
          </p:cNvPr>
          <p:cNvSpPr>
            <a:spLocks noGrp="1"/>
          </p:cNvSpPr>
          <p:nvPr>
            <p:ph type="sldNum" sz="quarter" idx="4"/>
          </p:nvPr>
        </p:nvSpPr>
        <p:spPr/>
        <p:txBody>
          <a:bodyPr/>
          <a:lstStyle/>
          <a:p>
            <a:pPr rtl="0"/>
            <a:fld id="{CA8D9AD5-F248-4919-864A-CFD76CC027D6}" type="slidenum">
              <a:rPr lang="en-US" smtClean="0"/>
              <a:pPr rtl="0"/>
              <a:t>10</a:t>
            </a:fld>
            <a:endParaRPr lang="en-US" dirty="0"/>
          </a:p>
        </p:txBody>
      </p:sp>
      <p:sp>
        <p:nvSpPr>
          <p:cNvPr id="7" name="CuadroTexto 6">
            <a:extLst>
              <a:ext uri="{FF2B5EF4-FFF2-40B4-BE49-F238E27FC236}">
                <a16:creationId xmlns:a16="http://schemas.microsoft.com/office/drawing/2014/main" id="{A1349F76-3A80-DDCB-0CA3-166072F80EE4}"/>
              </a:ext>
            </a:extLst>
          </p:cNvPr>
          <p:cNvSpPr txBox="1"/>
          <p:nvPr/>
        </p:nvSpPr>
        <p:spPr>
          <a:xfrm>
            <a:off x="927388" y="627014"/>
            <a:ext cx="4652530" cy="2801986"/>
          </a:xfrm>
          <a:prstGeom prst="rect">
            <a:avLst/>
          </a:prstGeom>
          <a:noFill/>
        </p:spPr>
        <p:txBody>
          <a:bodyPr wrap="square">
            <a:spAutoFit/>
          </a:bodyPr>
          <a:lstStyle/>
          <a:p>
            <a:pPr lvl="0" algn="ctr">
              <a:lnSpc>
                <a:spcPct val="115000"/>
              </a:lnSpc>
              <a:spcAft>
                <a:spcPts val="800"/>
              </a:spcAft>
              <a:buSzPts val="1000"/>
              <a:tabLst>
                <a:tab pos="457200" algn="l"/>
              </a:tabLst>
            </a:pPr>
            <a:r>
              <a:rPr lang="es-ES" sz="2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Condicionamiento clásico</a:t>
            </a: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Propuesto por Iván Pavlov, este tipo de condicionamiento se basa en la asociación de estímulos. Pavlov demostró que los perros podían aprender a salivar ante la presencia de un estímulo neutro, como una campana, si este se asociaba repetidamente con la presentación de comida.</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7ACD9D0D-481F-7EFB-DF47-0882170E628B}"/>
              </a:ext>
            </a:extLst>
          </p:cNvPr>
          <p:cNvSpPr txBox="1"/>
          <p:nvPr/>
        </p:nvSpPr>
        <p:spPr>
          <a:xfrm>
            <a:off x="5922818" y="1016352"/>
            <a:ext cx="4842164" cy="2412648"/>
          </a:xfrm>
          <a:prstGeom prst="rect">
            <a:avLst/>
          </a:prstGeom>
          <a:noFill/>
        </p:spPr>
        <p:txBody>
          <a:bodyPr wrap="square">
            <a:spAutoFit/>
          </a:bodyPr>
          <a:lstStyle/>
          <a:p>
            <a:pPr lvl="0" algn="ctr">
              <a:lnSpc>
                <a:spcPct val="115000"/>
              </a:lnSpc>
              <a:spcAft>
                <a:spcPts val="800"/>
              </a:spcAft>
              <a:buSzPts val="1000"/>
              <a:tabLst>
                <a:tab pos="457200" algn="l"/>
              </a:tabLst>
            </a:pPr>
            <a:r>
              <a:rPr lang="es-ES" sz="24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Condicionamiento operante</a:t>
            </a: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Desarrollado por B.F. Skinner, este concepto se refiere a la modificación del comportamiento a través de recompensas o castigos. Skinner argumentaba que las conductas que son reforzadas tienden a repetirse, mientras que las que son castigadas tienden a disminuir.</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CB2B0699-9785-DF85-9689-0CE0D8C826A7}"/>
              </a:ext>
            </a:extLst>
          </p:cNvPr>
          <p:cNvPicPr>
            <a:picLocks noChangeAspect="1"/>
          </p:cNvPicPr>
          <p:nvPr/>
        </p:nvPicPr>
        <p:blipFill>
          <a:blip r:embed="rId2"/>
          <a:stretch>
            <a:fillRect/>
          </a:stretch>
        </p:blipFill>
        <p:spPr>
          <a:xfrm>
            <a:off x="1075007" y="3300931"/>
            <a:ext cx="3682280" cy="3307357"/>
          </a:xfrm>
          <a:prstGeom prst="rect">
            <a:avLst/>
          </a:prstGeom>
          <a:effectLst>
            <a:softEdge rad="635000"/>
          </a:effectLst>
        </p:spPr>
      </p:pic>
      <p:pic>
        <p:nvPicPr>
          <p:cNvPr id="13" name="Imagen 12">
            <a:extLst>
              <a:ext uri="{FF2B5EF4-FFF2-40B4-BE49-F238E27FC236}">
                <a16:creationId xmlns:a16="http://schemas.microsoft.com/office/drawing/2014/main" id="{DF6547A1-9874-B1BE-8E72-048AD1335FA1}"/>
              </a:ext>
            </a:extLst>
          </p:cNvPr>
          <p:cNvPicPr>
            <a:picLocks noChangeAspect="1"/>
          </p:cNvPicPr>
          <p:nvPr/>
        </p:nvPicPr>
        <p:blipFill>
          <a:blip r:embed="rId3"/>
          <a:stretch>
            <a:fillRect/>
          </a:stretch>
        </p:blipFill>
        <p:spPr>
          <a:xfrm>
            <a:off x="7387937" y="3300931"/>
            <a:ext cx="2211514" cy="3419118"/>
          </a:xfrm>
          <a:prstGeom prst="rect">
            <a:avLst/>
          </a:prstGeom>
          <a:effectLst>
            <a:softEdge rad="317500"/>
          </a:effectLst>
        </p:spPr>
      </p:pic>
    </p:spTree>
    <p:extLst>
      <p:ext uri="{BB962C8B-B14F-4D97-AF65-F5344CB8AC3E}">
        <p14:creationId xmlns:p14="http://schemas.microsoft.com/office/powerpoint/2010/main" val="292158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1E35BAB-69C2-161B-A735-A26A14E36C0C}"/>
              </a:ext>
            </a:extLst>
          </p:cNvPr>
          <p:cNvSpPr>
            <a:spLocks noGrp="1"/>
          </p:cNvSpPr>
          <p:nvPr>
            <p:ph type="sldNum" sz="quarter" idx="4"/>
          </p:nvPr>
        </p:nvSpPr>
        <p:spPr/>
        <p:txBody>
          <a:bodyPr/>
          <a:lstStyle/>
          <a:p>
            <a:pPr rtl="0"/>
            <a:fld id="{CA8D9AD5-F248-4919-864A-CFD76CC027D6}" type="slidenum">
              <a:rPr lang="en-US" smtClean="0"/>
              <a:pPr rtl="0"/>
              <a:t>11</a:t>
            </a:fld>
            <a:endParaRPr lang="en-US" dirty="0"/>
          </a:p>
        </p:txBody>
      </p:sp>
      <p:sp>
        <p:nvSpPr>
          <p:cNvPr id="7" name="CuadroTexto 6">
            <a:extLst>
              <a:ext uri="{FF2B5EF4-FFF2-40B4-BE49-F238E27FC236}">
                <a16:creationId xmlns:a16="http://schemas.microsoft.com/office/drawing/2014/main" id="{DFCCA1F5-A65F-20E9-BFD9-26FA4D836335}"/>
              </a:ext>
            </a:extLst>
          </p:cNvPr>
          <p:cNvSpPr txBox="1"/>
          <p:nvPr/>
        </p:nvSpPr>
        <p:spPr>
          <a:xfrm>
            <a:off x="935183" y="165752"/>
            <a:ext cx="9736282" cy="630750"/>
          </a:xfrm>
          <a:prstGeom prst="rect">
            <a:avLst/>
          </a:prstGeom>
          <a:noFill/>
        </p:spPr>
        <p:txBody>
          <a:bodyPr wrap="square">
            <a:spAutoFit/>
          </a:bodyPr>
          <a:lstStyle/>
          <a:p>
            <a:pPr algn="ctr">
              <a:lnSpc>
                <a:spcPct val="115000"/>
              </a:lnSpc>
              <a:spcBef>
                <a:spcPts val="800"/>
              </a:spcBef>
              <a:spcAft>
                <a:spcPts val="400"/>
              </a:spcAft>
              <a:buNone/>
            </a:pPr>
            <a:r>
              <a:rPr lang="es-ES" sz="32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Autores más Importes</a:t>
            </a:r>
            <a:r>
              <a:rPr lang="es-ES" sz="2400" dirty="0">
                <a:solidFill>
                  <a:srgbClr val="000000"/>
                </a:solidFill>
                <a:effectLst/>
                <a:latin typeface="Aptos" panose="020B0004020202020204" pitchFamily="34" charset="0"/>
                <a:ea typeface="Times New Roman" panose="02020603050405020304" pitchFamily="18" charset="0"/>
              </a:rPr>
              <a:t>:</a:t>
            </a:r>
            <a:endParaRPr lang="es-ES" sz="2400" dirty="0">
              <a:effectLst/>
              <a:latin typeface="Times New Roman" panose="02020603050405020304" pitchFamily="18" charset="0"/>
              <a:ea typeface="Times New Roman" panose="02020603050405020304" pitchFamily="18" charset="0"/>
            </a:endParaRPr>
          </a:p>
        </p:txBody>
      </p:sp>
      <p:sp>
        <p:nvSpPr>
          <p:cNvPr id="9" name="CuadroTexto 8">
            <a:extLst>
              <a:ext uri="{FF2B5EF4-FFF2-40B4-BE49-F238E27FC236}">
                <a16:creationId xmlns:a16="http://schemas.microsoft.com/office/drawing/2014/main" id="{7B13CD26-A1EE-8A1F-3500-3846D52B8BF3}"/>
              </a:ext>
            </a:extLst>
          </p:cNvPr>
          <p:cNvSpPr txBox="1"/>
          <p:nvPr/>
        </p:nvSpPr>
        <p:spPr>
          <a:xfrm>
            <a:off x="678008" y="2410691"/>
            <a:ext cx="2750993" cy="3828420"/>
          </a:xfrm>
          <a:prstGeom prst="rect">
            <a:avLst/>
          </a:prstGeom>
          <a:noFill/>
        </p:spPr>
        <p:txBody>
          <a:bodyPr wrap="square">
            <a:spAutoFit/>
          </a:bodyPr>
          <a:lstStyle/>
          <a:p>
            <a:pPr lvl="0" algn="ctr">
              <a:lnSpc>
                <a:spcPct val="115000"/>
              </a:lnSpc>
              <a:spcAft>
                <a:spcPts val="800"/>
              </a:spcAft>
              <a:buSzPts val="1000"/>
              <a:tabLst>
                <a:tab pos="457200" algn="l"/>
              </a:tabLst>
            </a:pPr>
            <a:r>
              <a:rPr lang="es-ES" sz="32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Iván Pavlov</a:t>
            </a: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Famoso por sus experimentos con perros y el descubrimiento del condicionamiento clásico, Pavlov sentó las bases para entender cómo los estímulos pueden influir en las respuestas conductuales.</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961CDD8D-2AA8-D1D9-3F19-22D549B55D17}"/>
              </a:ext>
            </a:extLst>
          </p:cNvPr>
          <p:cNvSpPr txBox="1"/>
          <p:nvPr/>
        </p:nvSpPr>
        <p:spPr>
          <a:xfrm>
            <a:off x="4432372" y="2323732"/>
            <a:ext cx="3178969" cy="3828420"/>
          </a:xfrm>
          <a:prstGeom prst="rect">
            <a:avLst/>
          </a:prstGeom>
          <a:noFill/>
        </p:spPr>
        <p:txBody>
          <a:bodyPr wrap="square">
            <a:spAutoFit/>
          </a:bodyPr>
          <a:lstStyle/>
          <a:p>
            <a:pPr lvl="0" algn="ctr">
              <a:lnSpc>
                <a:spcPct val="115000"/>
              </a:lnSpc>
              <a:spcAft>
                <a:spcPts val="800"/>
              </a:spcAft>
              <a:buSzPts val="1000"/>
              <a:tabLst>
                <a:tab pos="457200" algn="l"/>
              </a:tabLst>
            </a:pPr>
            <a:r>
              <a:rPr lang="es-ES" sz="32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B.F. Skinner</a:t>
            </a: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Considerado uno de los principales exponentes del conductismo radical, Skinner desarrolló el concepto de condicionamiento operante y diseñó técnicas para modificar conductas en diferentes contextos, incluyendo la educación y la terapia.</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C6132FC9-43A1-571B-DCA7-F2C481E41CC6}"/>
              </a:ext>
            </a:extLst>
          </p:cNvPr>
          <p:cNvSpPr txBox="1"/>
          <p:nvPr/>
        </p:nvSpPr>
        <p:spPr>
          <a:xfrm>
            <a:off x="8180891" y="2335336"/>
            <a:ext cx="3333101" cy="3509872"/>
          </a:xfrm>
          <a:prstGeom prst="rect">
            <a:avLst/>
          </a:prstGeom>
          <a:noFill/>
        </p:spPr>
        <p:txBody>
          <a:bodyPr wrap="square">
            <a:spAutoFit/>
          </a:bodyPr>
          <a:lstStyle/>
          <a:p>
            <a:pPr lvl="0" algn="ctr">
              <a:lnSpc>
                <a:spcPct val="115000"/>
              </a:lnSpc>
              <a:spcAft>
                <a:spcPts val="800"/>
              </a:spcAft>
              <a:buSzPts val="1000"/>
              <a:tabLst>
                <a:tab pos="457200" algn="l"/>
              </a:tabLst>
            </a:pPr>
            <a:r>
              <a:rPr lang="es-ES" sz="32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John B. Watson</a:t>
            </a: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Reconocido por ser el fundador del conductismo en Estados Unidos, Watson promovió la idea de que la psicología debería centrarse en el estudio de comportamientos observables y rechazó el análisis de los procesos mentales internos.</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12FC4A2D-A029-12A0-90F9-C559627A95A8}"/>
              </a:ext>
            </a:extLst>
          </p:cNvPr>
          <p:cNvPicPr>
            <a:picLocks noChangeAspect="1"/>
          </p:cNvPicPr>
          <p:nvPr/>
        </p:nvPicPr>
        <p:blipFill>
          <a:blip r:embed="rId2"/>
          <a:stretch>
            <a:fillRect/>
          </a:stretch>
        </p:blipFill>
        <p:spPr>
          <a:xfrm>
            <a:off x="5371720" y="927208"/>
            <a:ext cx="1300271" cy="1408128"/>
          </a:xfrm>
          <a:prstGeom prst="rect">
            <a:avLst/>
          </a:prstGeom>
        </p:spPr>
      </p:pic>
      <p:pic>
        <p:nvPicPr>
          <p:cNvPr id="16" name="Imagen 15">
            <a:extLst>
              <a:ext uri="{FF2B5EF4-FFF2-40B4-BE49-F238E27FC236}">
                <a16:creationId xmlns:a16="http://schemas.microsoft.com/office/drawing/2014/main" id="{A1DCAFAE-7441-C727-8CF5-04FA68D70867}"/>
              </a:ext>
            </a:extLst>
          </p:cNvPr>
          <p:cNvPicPr>
            <a:picLocks noChangeAspect="1"/>
          </p:cNvPicPr>
          <p:nvPr/>
        </p:nvPicPr>
        <p:blipFill>
          <a:blip r:embed="rId3"/>
          <a:stretch>
            <a:fillRect/>
          </a:stretch>
        </p:blipFill>
        <p:spPr>
          <a:xfrm>
            <a:off x="1374786" y="927208"/>
            <a:ext cx="1357436" cy="1408129"/>
          </a:xfrm>
          <a:prstGeom prst="rect">
            <a:avLst/>
          </a:prstGeom>
        </p:spPr>
      </p:pic>
      <p:pic>
        <p:nvPicPr>
          <p:cNvPr id="17" name="Imagen 16">
            <a:extLst>
              <a:ext uri="{FF2B5EF4-FFF2-40B4-BE49-F238E27FC236}">
                <a16:creationId xmlns:a16="http://schemas.microsoft.com/office/drawing/2014/main" id="{9C4C59CB-CFDB-6C3D-9BA6-3CE2550C2781}"/>
              </a:ext>
            </a:extLst>
          </p:cNvPr>
          <p:cNvPicPr>
            <a:picLocks noChangeAspect="1"/>
          </p:cNvPicPr>
          <p:nvPr/>
        </p:nvPicPr>
        <p:blipFill>
          <a:blip r:embed="rId4"/>
          <a:stretch>
            <a:fillRect/>
          </a:stretch>
        </p:blipFill>
        <p:spPr>
          <a:xfrm>
            <a:off x="8929699" y="796502"/>
            <a:ext cx="1430616" cy="1430616"/>
          </a:xfrm>
          <a:prstGeom prst="rect">
            <a:avLst/>
          </a:prstGeom>
        </p:spPr>
      </p:pic>
    </p:spTree>
    <p:extLst>
      <p:ext uri="{BB962C8B-B14F-4D97-AF65-F5344CB8AC3E}">
        <p14:creationId xmlns:p14="http://schemas.microsoft.com/office/powerpoint/2010/main" val="415675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C7983AE-3E65-DB96-393E-891180B1C99C}"/>
              </a:ext>
            </a:extLst>
          </p:cNvPr>
          <p:cNvSpPr txBox="1"/>
          <p:nvPr/>
        </p:nvSpPr>
        <p:spPr>
          <a:xfrm>
            <a:off x="781916" y="947129"/>
            <a:ext cx="4891520" cy="4564519"/>
          </a:xfrm>
          <a:prstGeom prst="rect">
            <a:avLst/>
          </a:prstGeom>
          <a:noFill/>
        </p:spPr>
        <p:txBody>
          <a:bodyPr wrap="square">
            <a:spAutoFit/>
          </a:bodyPr>
          <a:lstStyle/>
          <a:p>
            <a:pPr algn="ctr">
              <a:lnSpc>
                <a:spcPct val="115000"/>
              </a:lnSpc>
              <a:spcBef>
                <a:spcPts val="800"/>
              </a:spcBef>
              <a:spcAft>
                <a:spcPts val="400"/>
              </a:spcAft>
              <a:buNone/>
            </a:pPr>
            <a:r>
              <a:rPr lang="es-ES" sz="2400" b="1" kern="100"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Aplicaciones del Conductismo</a:t>
            </a:r>
            <a:endParaRPr lang="es-ES" sz="2400" b="1" kern="100" dirty="0">
              <a:solidFill>
                <a:srgbClr val="0F4761"/>
              </a:solidFill>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endParaRPr>
          </a:p>
          <a:p>
            <a:pPr algn="ctr">
              <a:buNone/>
            </a:pPr>
            <a:r>
              <a:rPr lang="es-ES" sz="2000" dirty="0">
                <a:solidFill>
                  <a:srgbClr val="000000"/>
                </a:solidFill>
                <a:effectLst/>
                <a:latin typeface="Aptos" panose="020B0004020202020204" pitchFamily="34" charset="0"/>
                <a:ea typeface="Times New Roman" panose="02020603050405020304" pitchFamily="18" charset="0"/>
              </a:rPr>
              <a:t>La teoría conductista ha tenido un impacto significativo en diversas áreas, incluyendo la educación, la psicoterapia, la modificación de conductas y la investigación experimental. En educación, por ejemplo, se utilizan técnicas de refuerzo para promover el aprendizaje y la adquisición de habilidades. En psicoterapia, las terapias conductuales se emplean para tratar trastornos como la ansiedad y las fobias mediante técnicas de exposición y refuerzo positivo.</a:t>
            </a:r>
            <a:endParaRPr lang="es-ES" sz="2000" dirty="0">
              <a:effectLst/>
              <a:latin typeface="Times New Roman" panose="02020603050405020304" pitchFamily="18" charset="0"/>
              <a:ea typeface="Times New Roman" panose="02020603050405020304" pitchFamily="18" charset="0"/>
            </a:endParaRPr>
          </a:p>
          <a:p>
            <a:pPr algn="ctr">
              <a:lnSpc>
                <a:spcPct val="115000"/>
              </a:lnSpc>
              <a:spcAft>
                <a:spcPts val="800"/>
              </a:spcAft>
              <a:buNone/>
            </a:pPr>
            <a:r>
              <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Bocadillo nube: nube 8">
            <a:extLst>
              <a:ext uri="{FF2B5EF4-FFF2-40B4-BE49-F238E27FC236}">
                <a16:creationId xmlns:a16="http://schemas.microsoft.com/office/drawing/2014/main" id="{3DA42643-8E63-E40D-605C-A09EF4EA6821}"/>
              </a:ext>
            </a:extLst>
          </p:cNvPr>
          <p:cNvSpPr/>
          <p:nvPr/>
        </p:nvSpPr>
        <p:spPr>
          <a:xfrm>
            <a:off x="5777345" y="124691"/>
            <a:ext cx="5891646" cy="4343399"/>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En conclusión, la teoría conductista ha sido fundamental para entender cómo el entorno influye en el comportamiento y ha proporcionado herramientas prácticas para modificar conductas en diferentes ámbitos. Aunque ha sido criticada por su enfoque en el comportamiento observable y la minimización de los procesos internos, su impacto en la psicología y otras disciplinas es innegable</a:t>
            </a:r>
            <a:endParaRPr lang="es-ES" sz="1600" b="1" dirty="0">
              <a:solidFill>
                <a:schemeClr val="bg1"/>
              </a:solidFill>
            </a:endParaRPr>
          </a:p>
        </p:txBody>
      </p:sp>
    </p:spTree>
    <p:extLst>
      <p:ext uri="{BB962C8B-B14F-4D97-AF65-F5344CB8AC3E}">
        <p14:creationId xmlns:p14="http://schemas.microsoft.com/office/powerpoint/2010/main" val="36701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6901F-AE72-C30C-1A83-CBD8B95DBA74}"/>
              </a:ext>
            </a:extLst>
          </p:cNvPr>
          <p:cNvSpPr>
            <a:spLocks noGrp="1"/>
          </p:cNvSpPr>
          <p:nvPr>
            <p:ph type="ctrTitle"/>
          </p:nvPr>
        </p:nvSpPr>
        <p:spPr>
          <a:xfrm>
            <a:off x="1014412" y="2201704"/>
            <a:ext cx="7194406" cy="3850416"/>
          </a:xfrm>
        </p:spPr>
        <p:txBody>
          <a:bodyPr>
            <a:normAutofit/>
          </a:bodyPr>
          <a:lstStyle/>
          <a:p>
            <a:r>
              <a:rPr lang="es-ES" sz="2700" cap="none" dirty="0"/>
              <a:t>El constructivismo es una corriente teórica en el campo de la educación y la psicología que sostiene que el conocimiento se construye activamente en la mente del individuo, en lugar de ser simplemente transmitido por un docente o una fuente externa. Esta perspectiva enfatiza la importancia de la interacción del estudiante con su entorno, promoviendo un aprendizaje significativo y contextualizado.</a:t>
            </a:r>
            <a:br>
              <a:rPr lang="es-ES" cap="none" dirty="0"/>
            </a:br>
            <a:endParaRPr lang="es-ES" cap="none" dirty="0"/>
          </a:p>
        </p:txBody>
      </p:sp>
      <p:sp>
        <p:nvSpPr>
          <p:cNvPr id="4" name="CuadroTexto 3">
            <a:extLst>
              <a:ext uri="{FF2B5EF4-FFF2-40B4-BE49-F238E27FC236}">
                <a16:creationId xmlns:a16="http://schemas.microsoft.com/office/drawing/2014/main" id="{12ECDE7B-C453-AA5A-EC3A-6B499E2CE0AE}"/>
              </a:ext>
            </a:extLst>
          </p:cNvPr>
          <p:cNvSpPr txBox="1"/>
          <p:nvPr/>
        </p:nvSpPr>
        <p:spPr>
          <a:xfrm>
            <a:off x="2275609" y="789709"/>
            <a:ext cx="6296891" cy="769441"/>
          </a:xfrm>
          <a:prstGeom prst="rect">
            <a:avLst/>
          </a:prstGeom>
          <a:noFill/>
        </p:spPr>
        <p:txBody>
          <a:bodyPr wrap="square" rtlCol="0">
            <a:spAutoFit/>
          </a:bodyPr>
          <a:lstStyle/>
          <a:p>
            <a:r>
              <a:rPr lang="es-MX" sz="4400" b="1" dirty="0"/>
              <a:t>CONSTRUCTIVISMO</a:t>
            </a:r>
            <a:endParaRPr lang="es-ES" sz="4400" b="1" dirty="0"/>
          </a:p>
        </p:txBody>
      </p:sp>
    </p:spTree>
    <p:extLst>
      <p:ext uri="{BB962C8B-B14F-4D97-AF65-F5344CB8AC3E}">
        <p14:creationId xmlns:p14="http://schemas.microsoft.com/office/powerpoint/2010/main" val="12299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9B3C381B-795A-DC13-05C9-4A0C8209FC8C}"/>
              </a:ext>
            </a:extLst>
          </p:cNvPr>
          <p:cNvSpPr>
            <a:spLocks noGrp="1"/>
          </p:cNvSpPr>
          <p:nvPr>
            <p:ph type="sldNum" sz="quarter" idx="4"/>
          </p:nvPr>
        </p:nvSpPr>
        <p:spPr/>
        <p:txBody>
          <a:bodyPr/>
          <a:lstStyle/>
          <a:p>
            <a:pPr rtl="0"/>
            <a:fld id="{CA8D9AD5-F248-4919-864A-CFD76CC027D6}" type="slidenum">
              <a:rPr lang="en-US" smtClean="0"/>
              <a:pPr rtl="0"/>
              <a:t>14</a:t>
            </a:fld>
            <a:endParaRPr lang="en-US" dirty="0"/>
          </a:p>
        </p:txBody>
      </p:sp>
      <p:sp>
        <p:nvSpPr>
          <p:cNvPr id="7" name="CuadroTexto 6">
            <a:extLst>
              <a:ext uri="{FF2B5EF4-FFF2-40B4-BE49-F238E27FC236}">
                <a16:creationId xmlns:a16="http://schemas.microsoft.com/office/drawing/2014/main" id="{4F978246-7F6A-C154-B2B0-218F54358155}"/>
              </a:ext>
            </a:extLst>
          </p:cNvPr>
          <p:cNvSpPr txBox="1"/>
          <p:nvPr/>
        </p:nvSpPr>
        <p:spPr>
          <a:xfrm>
            <a:off x="1487632" y="269018"/>
            <a:ext cx="9216736" cy="941989"/>
          </a:xfrm>
          <a:prstGeom prst="rect">
            <a:avLst/>
          </a:prstGeom>
          <a:noFill/>
        </p:spPr>
        <p:txBody>
          <a:bodyPr wrap="square">
            <a:spAutoFit/>
          </a:bodyPr>
          <a:lstStyle/>
          <a:p>
            <a:pPr algn="ctr">
              <a:lnSpc>
                <a:spcPct val="115000"/>
              </a:lnSpc>
              <a:spcBef>
                <a:spcPts val="800"/>
              </a:spcBef>
              <a:spcAft>
                <a:spcPts val="400"/>
              </a:spcAft>
              <a:buNone/>
            </a:pPr>
            <a:r>
              <a:rPr lang="es-ES" sz="2800" b="1" kern="100" dirty="0">
                <a:solidFill>
                  <a:srgbClr val="7030A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Principios Fundamentales del Constructivismo</a:t>
            </a:r>
            <a:endParaRPr lang="es-ES" sz="2800" b="1" kern="100" dirty="0">
              <a:solidFill>
                <a:srgbClr val="7030A0"/>
              </a:solidFill>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lvl="0" indent="-342900" algn="l">
              <a:lnSpc>
                <a:spcPct val="115000"/>
              </a:lnSpc>
              <a:spcAft>
                <a:spcPts val="800"/>
              </a:spcAft>
              <a:buSzPts val="1000"/>
              <a:buFont typeface="Symbol" panose="05050102010706020507" pitchFamily="18" charset="2"/>
              <a:buChar char=""/>
              <a:tabLst>
                <a:tab pos="457200" algn="l"/>
              </a:tabLst>
            </a:pP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75903F5A-F1D7-C885-804D-ACE25896F795}"/>
              </a:ext>
            </a:extLst>
          </p:cNvPr>
          <p:cNvSpPr txBox="1"/>
          <p:nvPr/>
        </p:nvSpPr>
        <p:spPr>
          <a:xfrm>
            <a:off x="0" y="1648148"/>
            <a:ext cx="2719821" cy="2125903"/>
          </a:xfrm>
          <a:prstGeom prst="rect">
            <a:avLst/>
          </a:prstGeom>
          <a:noFill/>
        </p:spPr>
        <p:txBody>
          <a:bodyPr wrap="square">
            <a:spAutoFit/>
          </a:bodyPr>
          <a:lstStyle/>
          <a:p>
            <a:pPr lvl="0" algn="ctr">
              <a:lnSpc>
                <a:spcPct val="115000"/>
              </a:lnSpc>
              <a:spcAft>
                <a:spcPts val="800"/>
              </a:spcAft>
              <a:buSzPts val="1000"/>
              <a:tabLst>
                <a:tab pos="457200" algn="l"/>
              </a:tabLst>
            </a:pPr>
            <a:r>
              <a:rPr lang="es-ES" sz="2000" b="1" kern="100"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Aprendizaje activo </a:t>
            </a: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Los estudiantes construyen su propio conocimiento a través de la experiencia y la reflexión.</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22460C70-C7C8-55AE-1EBB-DA9F0EB24BE3}"/>
              </a:ext>
            </a:extLst>
          </p:cNvPr>
          <p:cNvSpPr txBox="1"/>
          <p:nvPr/>
        </p:nvSpPr>
        <p:spPr>
          <a:xfrm>
            <a:off x="2638425" y="4211192"/>
            <a:ext cx="3457575" cy="1488806"/>
          </a:xfrm>
          <a:prstGeom prst="rect">
            <a:avLst/>
          </a:prstGeom>
          <a:noFill/>
        </p:spPr>
        <p:txBody>
          <a:bodyPr wrap="square">
            <a:spAutoFit/>
          </a:bodyPr>
          <a:lstStyle/>
          <a:p>
            <a:pPr lvl="0" algn="ctr">
              <a:lnSpc>
                <a:spcPct val="115000"/>
              </a:lnSpc>
              <a:spcAft>
                <a:spcPts val="800"/>
              </a:spcAft>
              <a:buSzPts val="1000"/>
              <a:tabLst>
                <a:tab pos="457200" algn="l"/>
              </a:tabLst>
            </a:pPr>
            <a:r>
              <a:rPr lang="es-ES" sz="2000" b="1" kern="100"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Contextualización</a:t>
            </a: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El conocimiento se adquiere en contextos relevantes y significativos para el alumno.</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54531C6A-0A54-67B7-DE90-42D5EEA48909}"/>
              </a:ext>
            </a:extLst>
          </p:cNvPr>
          <p:cNvSpPr txBox="1"/>
          <p:nvPr/>
        </p:nvSpPr>
        <p:spPr>
          <a:xfrm>
            <a:off x="6022509" y="1830638"/>
            <a:ext cx="2647084" cy="1538883"/>
          </a:xfrm>
          <a:prstGeom prst="rect">
            <a:avLst/>
          </a:prstGeom>
          <a:noFill/>
        </p:spPr>
        <p:txBody>
          <a:bodyPr wrap="square">
            <a:spAutoFit/>
          </a:bodyPr>
          <a:lstStyle/>
          <a:p>
            <a:pPr algn="ctr"/>
            <a:r>
              <a:rPr lang="es-ES" sz="2000" b="1" kern="100"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Interacción social</a:t>
            </a:r>
          </a:p>
          <a:p>
            <a:pPr algn="ct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La interacción con otros y con el entorno favorece la construcción del conocimiento</a:t>
            </a:r>
            <a:endParaRPr lang="es-ES" dirty="0"/>
          </a:p>
        </p:txBody>
      </p:sp>
      <p:sp>
        <p:nvSpPr>
          <p:cNvPr id="15" name="CuadroTexto 14">
            <a:extLst>
              <a:ext uri="{FF2B5EF4-FFF2-40B4-BE49-F238E27FC236}">
                <a16:creationId xmlns:a16="http://schemas.microsoft.com/office/drawing/2014/main" id="{91DF23EC-F0F3-6A9D-4680-97A8FAF2D281}"/>
              </a:ext>
            </a:extLst>
          </p:cNvPr>
          <p:cNvSpPr txBox="1"/>
          <p:nvPr/>
        </p:nvSpPr>
        <p:spPr>
          <a:xfrm>
            <a:off x="8638525" y="3980680"/>
            <a:ext cx="2967293" cy="1785104"/>
          </a:xfrm>
          <a:prstGeom prst="rect">
            <a:avLst/>
          </a:prstGeom>
          <a:noFill/>
        </p:spPr>
        <p:txBody>
          <a:bodyPr wrap="square">
            <a:spAutoFit/>
          </a:bodyPr>
          <a:lstStyle/>
          <a:p>
            <a:pPr algn="ctr"/>
            <a:r>
              <a:rPr lang="es-ES" sz="2000" b="1" kern="100"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Construcción personal</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Cada individuo interpreta y construye el conocimiento de manera única, influenciado por sus experiencias previas</a:t>
            </a:r>
            <a:endParaRPr lang="es-ES" dirty="0"/>
          </a:p>
        </p:txBody>
      </p:sp>
      <p:pic>
        <p:nvPicPr>
          <p:cNvPr id="16" name="Imagen 15">
            <a:extLst>
              <a:ext uri="{FF2B5EF4-FFF2-40B4-BE49-F238E27FC236}">
                <a16:creationId xmlns:a16="http://schemas.microsoft.com/office/drawing/2014/main" id="{7BDC9DB0-6A11-CE8A-51E3-8BC6B67DADEA}"/>
              </a:ext>
            </a:extLst>
          </p:cNvPr>
          <p:cNvPicPr>
            <a:picLocks noChangeAspect="1"/>
          </p:cNvPicPr>
          <p:nvPr/>
        </p:nvPicPr>
        <p:blipFill>
          <a:blip r:embed="rId2"/>
          <a:stretch>
            <a:fillRect/>
          </a:stretch>
        </p:blipFill>
        <p:spPr>
          <a:xfrm>
            <a:off x="346811" y="3971246"/>
            <a:ext cx="2164707" cy="1613189"/>
          </a:xfrm>
          <a:prstGeom prst="rect">
            <a:avLst/>
          </a:prstGeom>
        </p:spPr>
      </p:pic>
      <p:pic>
        <p:nvPicPr>
          <p:cNvPr id="17" name="Imagen 16">
            <a:extLst>
              <a:ext uri="{FF2B5EF4-FFF2-40B4-BE49-F238E27FC236}">
                <a16:creationId xmlns:a16="http://schemas.microsoft.com/office/drawing/2014/main" id="{67625B3E-BF7B-278F-5E49-20CBFA09CFAF}"/>
              </a:ext>
            </a:extLst>
          </p:cNvPr>
          <p:cNvPicPr>
            <a:picLocks noChangeAspect="1"/>
          </p:cNvPicPr>
          <p:nvPr/>
        </p:nvPicPr>
        <p:blipFill>
          <a:blip r:embed="rId3"/>
          <a:stretch>
            <a:fillRect/>
          </a:stretch>
        </p:blipFill>
        <p:spPr>
          <a:xfrm>
            <a:off x="3388577" y="1648148"/>
            <a:ext cx="2114550" cy="2228850"/>
          </a:xfrm>
          <a:prstGeom prst="rect">
            <a:avLst/>
          </a:prstGeom>
        </p:spPr>
      </p:pic>
      <p:pic>
        <p:nvPicPr>
          <p:cNvPr id="18" name="Imagen 17">
            <a:extLst>
              <a:ext uri="{FF2B5EF4-FFF2-40B4-BE49-F238E27FC236}">
                <a16:creationId xmlns:a16="http://schemas.microsoft.com/office/drawing/2014/main" id="{B9F92B74-FC00-5361-66B4-F6CF77A61BAD}"/>
              </a:ext>
            </a:extLst>
          </p:cNvPr>
          <p:cNvPicPr>
            <a:picLocks noChangeAspect="1"/>
          </p:cNvPicPr>
          <p:nvPr/>
        </p:nvPicPr>
        <p:blipFill>
          <a:blip r:embed="rId4"/>
          <a:stretch>
            <a:fillRect/>
          </a:stretch>
        </p:blipFill>
        <p:spPr>
          <a:xfrm>
            <a:off x="6171883" y="3607116"/>
            <a:ext cx="2497710" cy="2092882"/>
          </a:xfrm>
          <a:prstGeom prst="rect">
            <a:avLst/>
          </a:prstGeom>
        </p:spPr>
      </p:pic>
      <p:pic>
        <p:nvPicPr>
          <p:cNvPr id="19" name="Imagen 18">
            <a:extLst>
              <a:ext uri="{FF2B5EF4-FFF2-40B4-BE49-F238E27FC236}">
                <a16:creationId xmlns:a16="http://schemas.microsoft.com/office/drawing/2014/main" id="{15D71739-CBB1-AE29-6BBB-2AE0A4C647DB}"/>
              </a:ext>
            </a:extLst>
          </p:cNvPr>
          <p:cNvPicPr>
            <a:picLocks noChangeAspect="1"/>
          </p:cNvPicPr>
          <p:nvPr/>
        </p:nvPicPr>
        <p:blipFill>
          <a:blip r:embed="rId5"/>
          <a:stretch>
            <a:fillRect/>
          </a:stretch>
        </p:blipFill>
        <p:spPr>
          <a:xfrm>
            <a:off x="9185510" y="1809855"/>
            <a:ext cx="1873325" cy="1873325"/>
          </a:xfrm>
          <a:prstGeom prst="rect">
            <a:avLst/>
          </a:prstGeom>
        </p:spPr>
      </p:pic>
    </p:spTree>
    <p:extLst>
      <p:ext uri="{BB962C8B-B14F-4D97-AF65-F5344CB8AC3E}">
        <p14:creationId xmlns:p14="http://schemas.microsoft.com/office/powerpoint/2010/main" val="35865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0128A95D-38E9-6262-0534-00664ABE0364}"/>
              </a:ext>
            </a:extLst>
          </p:cNvPr>
          <p:cNvSpPr>
            <a:spLocks noGrp="1"/>
          </p:cNvSpPr>
          <p:nvPr>
            <p:ph type="sldNum" sz="quarter" idx="4"/>
          </p:nvPr>
        </p:nvSpPr>
        <p:spPr/>
        <p:txBody>
          <a:bodyPr/>
          <a:lstStyle/>
          <a:p>
            <a:pPr rtl="0"/>
            <a:fld id="{CA8D9AD5-F248-4919-864A-CFD76CC027D6}" type="slidenum">
              <a:rPr lang="en-US" smtClean="0"/>
              <a:pPr rtl="0"/>
              <a:t>15</a:t>
            </a:fld>
            <a:endParaRPr lang="en-US" dirty="0"/>
          </a:p>
        </p:txBody>
      </p:sp>
      <p:sp>
        <p:nvSpPr>
          <p:cNvPr id="7" name="CuadroTexto 6">
            <a:extLst>
              <a:ext uri="{FF2B5EF4-FFF2-40B4-BE49-F238E27FC236}">
                <a16:creationId xmlns:a16="http://schemas.microsoft.com/office/drawing/2014/main" id="{03C5A4D7-9666-1127-8250-AB24923A972E}"/>
              </a:ext>
            </a:extLst>
          </p:cNvPr>
          <p:cNvSpPr txBox="1"/>
          <p:nvPr/>
        </p:nvSpPr>
        <p:spPr>
          <a:xfrm>
            <a:off x="1172007" y="231498"/>
            <a:ext cx="9847985" cy="845360"/>
          </a:xfrm>
          <a:prstGeom prst="rect">
            <a:avLst/>
          </a:prstGeom>
          <a:noFill/>
        </p:spPr>
        <p:txBody>
          <a:bodyPr wrap="square">
            <a:spAutoFit/>
          </a:bodyPr>
          <a:lstStyle/>
          <a:p>
            <a:pPr algn="ctr">
              <a:lnSpc>
                <a:spcPct val="115000"/>
              </a:lnSpc>
              <a:spcBef>
                <a:spcPts val="800"/>
              </a:spcBef>
              <a:spcAft>
                <a:spcPts val="400"/>
              </a:spcAft>
              <a:buNone/>
            </a:pPr>
            <a:r>
              <a:rPr lang="es-ES" sz="24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Principales Autores del Constructivismo</a:t>
            </a:r>
            <a:endParaRPr lang="es-ES" sz="2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algn="ctr">
              <a:buNone/>
            </a:pPr>
            <a:r>
              <a:rPr lang="es-ES" sz="1800" dirty="0">
                <a:solidFill>
                  <a:srgbClr val="000000"/>
                </a:solidFill>
                <a:effectLst/>
                <a:latin typeface="Aptos" panose="020B0004020202020204" pitchFamily="34" charset="0"/>
                <a:ea typeface="Times New Roman" panose="02020603050405020304" pitchFamily="18" charset="0"/>
              </a:rPr>
              <a:t>Entre los autores más influyentes en esta corriente se encuentran:</a:t>
            </a:r>
            <a:endParaRPr lang="es-ES" sz="1800" dirty="0">
              <a:effectLst/>
              <a:latin typeface="Times New Roman" panose="02020603050405020304" pitchFamily="18" charset="0"/>
              <a:ea typeface="Times New Roman" panose="02020603050405020304" pitchFamily="18" charset="0"/>
            </a:endParaRPr>
          </a:p>
        </p:txBody>
      </p:sp>
      <p:sp>
        <p:nvSpPr>
          <p:cNvPr id="9" name="CuadroTexto 8">
            <a:extLst>
              <a:ext uri="{FF2B5EF4-FFF2-40B4-BE49-F238E27FC236}">
                <a16:creationId xmlns:a16="http://schemas.microsoft.com/office/drawing/2014/main" id="{90EA845F-577C-E354-DF36-86142FCA1943}"/>
              </a:ext>
            </a:extLst>
          </p:cNvPr>
          <p:cNvSpPr txBox="1"/>
          <p:nvPr/>
        </p:nvSpPr>
        <p:spPr>
          <a:xfrm>
            <a:off x="49829" y="2819368"/>
            <a:ext cx="3187410" cy="3191323"/>
          </a:xfrm>
          <a:prstGeom prst="rect">
            <a:avLst/>
          </a:prstGeom>
          <a:noFill/>
        </p:spPr>
        <p:txBody>
          <a:bodyPr wrap="square">
            <a:spAutoFit/>
          </a:bodyPr>
          <a:lstStyle/>
          <a:p>
            <a:pPr lvl="0" algn="ctr">
              <a:lnSpc>
                <a:spcPct val="115000"/>
              </a:lnSpc>
              <a:spcAft>
                <a:spcPts val="800"/>
              </a:spcAft>
              <a:buSzPts val="1000"/>
              <a:tabLst>
                <a:tab pos="457200" algn="l"/>
              </a:tabLst>
            </a:pPr>
            <a:r>
              <a:rPr lang="es-ES" sz="32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Jean Piaget</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Psicólogo suizo considerado uno de los pioneros del constructivismo. Su teoría del desarrollo cognitivo describe cómo los niños construyen su conocimiento a través de etapas de maduración y experiencia.</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8C870AA8-C285-E69C-AAD7-9E841EB9ABBD}"/>
              </a:ext>
            </a:extLst>
          </p:cNvPr>
          <p:cNvSpPr txBox="1"/>
          <p:nvPr/>
        </p:nvSpPr>
        <p:spPr>
          <a:xfrm>
            <a:off x="3584034" y="3004153"/>
            <a:ext cx="3531178" cy="2975366"/>
          </a:xfrm>
          <a:prstGeom prst="rect">
            <a:avLst/>
          </a:prstGeom>
          <a:noFill/>
        </p:spPr>
        <p:txBody>
          <a:bodyPr wrap="square">
            <a:spAutoFit/>
          </a:bodyPr>
          <a:lstStyle/>
          <a:p>
            <a:pPr lvl="0" algn="ctr">
              <a:lnSpc>
                <a:spcPct val="115000"/>
              </a:lnSpc>
              <a:spcAft>
                <a:spcPts val="800"/>
              </a:spcAft>
              <a:buSzPts val="1000"/>
              <a:tabLst>
                <a:tab pos="457200" algn="l"/>
              </a:tabLst>
            </a:pPr>
            <a:r>
              <a:rPr lang="es-ES" sz="32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Lev Vygotsky</a:t>
            </a:r>
            <a:endParaRPr lang="es-ES" b="1" kern="10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Psicólogo ruso que enfatizó la importancia del contexto social y cultural en el aprendizaje. Su concepto de la Zona de Desarrollo Próximo (ZDP) destaca cómo la interacción social facilita el aprendizaje.</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29B472BA-73F6-BDE9-A785-F583093C2F8D}"/>
              </a:ext>
            </a:extLst>
          </p:cNvPr>
          <p:cNvSpPr txBox="1"/>
          <p:nvPr/>
        </p:nvSpPr>
        <p:spPr>
          <a:xfrm>
            <a:off x="7328269" y="3099990"/>
            <a:ext cx="2833252" cy="2164888"/>
          </a:xfrm>
          <a:prstGeom prst="rect">
            <a:avLst/>
          </a:prstGeom>
          <a:noFill/>
        </p:spPr>
        <p:txBody>
          <a:bodyPr wrap="square">
            <a:spAutoFit/>
          </a:bodyPr>
          <a:lstStyle/>
          <a:p>
            <a:pPr lvl="0" algn="ctr">
              <a:lnSpc>
                <a:spcPct val="115000"/>
              </a:lnSpc>
              <a:spcAft>
                <a:spcPts val="800"/>
              </a:spcAft>
              <a:buSzPts val="1000"/>
              <a:tabLst>
                <a:tab pos="457200" algn="l"/>
              </a:tabLst>
            </a:pPr>
            <a:r>
              <a:rPr lang="es-ES" sz="2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John Dewey</a:t>
            </a: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Filósofo y pedagogo estadounidense, defensor de la educación activa y la experiencia práctica como base del aprendizaje.</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id="{1A5C4EB5-567C-8EAD-255B-97199569B1B2}"/>
              </a:ext>
            </a:extLst>
          </p:cNvPr>
          <p:cNvPicPr>
            <a:picLocks noChangeAspect="1"/>
          </p:cNvPicPr>
          <p:nvPr/>
        </p:nvPicPr>
        <p:blipFill>
          <a:blip r:embed="rId2"/>
          <a:stretch>
            <a:fillRect/>
          </a:stretch>
        </p:blipFill>
        <p:spPr>
          <a:xfrm>
            <a:off x="961239" y="1296495"/>
            <a:ext cx="1207783" cy="1583859"/>
          </a:xfrm>
          <a:prstGeom prst="rect">
            <a:avLst/>
          </a:prstGeom>
        </p:spPr>
      </p:pic>
      <p:pic>
        <p:nvPicPr>
          <p:cNvPr id="16" name="Imagen 15">
            <a:extLst>
              <a:ext uri="{FF2B5EF4-FFF2-40B4-BE49-F238E27FC236}">
                <a16:creationId xmlns:a16="http://schemas.microsoft.com/office/drawing/2014/main" id="{02C55122-89BF-212C-5404-4FC2DD0D0596}"/>
              </a:ext>
            </a:extLst>
          </p:cNvPr>
          <p:cNvPicPr>
            <a:picLocks noChangeAspect="1"/>
          </p:cNvPicPr>
          <p:nvPr/>
        </p:nvPicPr>
        <p:blipFill>
          <a:blip r:embed="rId3"/>
          <a:stretch>
            <a:fillRect/>
          </a:stretch>
        </p:blipFill>
        <p:spPr>
          <a:xfrm>
            <a:off x="4641196" y="1330952"/>
            <a:ext cx="1631525" cy="1652714"/>
          </a:xfrm>
          <a:prstGeom prst="rect">
            <a:avLst/>
          </a:prstGeom>
        </p:spPr>
      </p:pic>
      <p:pic>
        <p:nvPicPr>
          <p:cNvPr id="17" name="Imagen 16">
            <a:extLst>
              <a:ext uri="{FF2B5EF4-FFF2-40B4-BE49-F238E27FC236}">
                <a16:creationId xmlns:a16="http://schemas.microsoft.com/office/drawing/2014/main" id="{FAE3086F-6BAF-BF09-A58D-8E435C51DF17}"/>
              </a:ext>
            </a:extLst>
          </p:cNvPr>
          <p:cNvPicPr>
            <a:picLocks noChangeAspect="1"/>
          </p:cNvPicPr>
          <p:nvPr/>
        </p:nvPicPr>
        <p:blipFill>
          <a:blip r:embed="rId4"/>
          <a:stretch>
            <a:fillRect/>
          </a:stretch>
        </p:blipFill>
        <p:spPr>
          <a:xfrm>
            <a:off x="7872206" y="1284620"/>
            <a:ext cx="1745378" cy="1745378"/>
          </a:xfrm>
          <a:prstGeom prst="rect">
            <a:avLst/>
          </a:prstGeom>
        </p:spPr>
      </p:pic>
      <p:sp>
        <p:nvSpPr>
          <p:cNvPr id="19" name="CuadroTexto 18">
            <a:extLst>
              <a:ext uri="{FF2B5EF4-FFF2-40B4-BE49-F238E27FC236}">
                <a16:creationId xmlns:a16="http://schemas.microsoft.com/office/drawing/2014/main" id="{9CB874DB-7C58-C71B-FA11-92B237EE29C9}"/>
              </a:ext>
            </a:extLst>
          </p:cNvPr>
          <p:cNvSpPr txBox="1"/>
          <p:nvPr/>
        </p:nvSpPr>
        <p:spPr>
          <a:xfrm>
            <a:off x="8074602" y="5473005"/>
            <a:ext cx="3823854" cy="1384995"/>
          </a:xfrm>
          <a:prstGeom prst="rect">
            <a:avLst/>
          </a:prstGeom>
          <a:noFill/>
        </p:spPr>
        <p:txBody>
          <a:bodyPr wrap="square">
            <a:spAutoFit/>
          </a:bodyPr>
          <a:lstStyle/>
          <a:p>
            <a:pPr algn="ctr"/>
            <a:r>
              <a:rPr lang="es-ES" sz="14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Estos autores han contribuido significativamente a la comprensión del proceso de aprendizaje y han influido en metodologías educativas centradas en el estudiante y en la construcción del conocimiento</a:t>
            </a:r>
            <a:endParaRPr lang="es-ES" sz="1400" dirty="0">
              <a:solidFill>
                <a:srgbClr val="C00000"/>
              </a:solidFill>
            </a:endParaRPr>
          </a:p>
        </p:txBody>
      </p:sp>
    </p:spTree>
    <p:extLst>
      <p:ext uri="{BB962C8B-B14F-4D97-AF65-F5344CB8AC3E}">
        <p14:creationId xmlns:p14="http://schemas.microsoft.com/office/powerpoint/2010/main" val="246874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ADF3C-52DF-31FE-FE14-E854B0D17464}"/>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F75A012-72B0-C5BE-840D-2C0176D57DC5}"/>
              </a:ext>
            </a:extLst>
          </p:cNvPr>
          <p:cNvSpPr>
            <a:spLocks noGrp="1"/>
          </p:cNvSpPr>
          <p:nvPr>
            <p:ph type="sldNum" sz="quarter" idx="4"/>
          </p:nvPr>
        </p:nvSpPr>
        <p:spPr/>
        <p:txBody>
          <a:bodyPr/>
          <a:lstStyle/>
          <a:p>
            <a:pPr rtl="0"/>
            <a:fld id="{CA8D9AD5-F248-4919-864A-CFD76CC027D6}" type="slidenum">
              <a:rPr lang="en-US" smtClean="0"/>
              <a:pPr rtl="0"/>
              <a:t>16</a:t>
            </a:fld>
            <a:endParaRPr lang="en-US" dirty="0"/>
          </a:p>
        </p:txBody>
      </p:sp>
      <p:sp>
        <p:nvSpPr>
          <p:cNvPr id="5" name="Título 4">
            <a:extLst>
              <a:ext uri="{FF2B5EF4-FFF2-40B4-BE49-F238E27FC236}">
                <a16:creationId xmlns:a16="http://schemas.microsoft.com/office/drawing/2014/main" id="{FDE478B9-7E17-F7D5-4EAE-C9E52519A7EE}"/>
              </a:ext>
            </a:extLst>
          </p:cNvPr>
          <p:cNvSpPr>
            <a:spLocks noGrp="1"/>
          </p:cNvSpPr>
          <p:nvPr>
            <p:ph type="ctrTitle"/>
          </p:nvPr>
        </p:nvSpPr>
        <p:spPr/>
        <p:txBody>
          <a:bodyPr/>
          <a:lstStyle/>
          <a:p>
            <a:r>
              <a:rPr lang="es-MX" dirty="0"/>
              <a:t>COGNITIVISMO</a:t>
            </a:r>
            <a:endParaRPr lang="es-ES" dirty="0"/>
          </a:p>
        </p:txBody>
      </p:sp>
      <p:sp>
        <p:nvSpPr>
          <p:cNvPr id="9" name="CuadroTexto 8">
            <a:extLst>
              <a:ext uri="{FF2B5EF4-FFF2-40B4-BE49-F238E27FC236}">
                <a16:creationId xmlns:a16="http://schemas.microsoft.com/office/drawing/2014/main" id="{779D839F-FA9D-1907-C325-CD370C72F89A}"/>
              </a:ext>
            </a:extLst>
          </p:cNvPr>
          <p:cNvSpPr txBox="1"/>
          <p:nvPr/>
        </p:nvSpPr>
        <p:spPr>
          <a:xfrm>
            <a:off x="3129125" y="1680829"/>
            <a:ext cx="8450407" cy="4401205"/>
          </a:xfrm>
          <a:prstGeom prst="rect">
            <a:avLst/>
          </a:prstGeom>
          <a:noFill/>
        </p:spPr>
        <p:txBody>
          <a:bodyPr wrap="square">
            <a:spAutoFit/>
          </a:bodyPr>
          <a:lstStyle/>
          <a:p>
            <a:pPr>
              <a:buNone/>
            </a:pPr>
            <a:r>
              <a:rPr lang="es-ES" sz="2800" b="1"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rPr>
              <a:t>La teoría cognitivista es una corriente psicológica que se centra en el estudio de los procesos mentales internos, como la percepción, la memoria, el pensamiento, la resolución de problemas y el aprendizaje. Esta perspectiva se desarrolló en contraposición a las teorías conductistas, que se enfocaban únicamente en el comportamiento observable, y busca entender cómo las personas adquieren, procesan y almacenan información.</a:t>
            </a:r>
            <a:endParaRPr lang="es-ES"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10" name="Imagen 9">
            <a:extLst>
              <a:ext uri="{FF2B5EF4-FFF2-40B4-BE49-F238E27FC236}">
                <a16:creationId xmlns:a16="http://schemas.microsoft.com/office/drawing/2014/main" id="{30D75193-BA2B-E57F-2EAE-775D125438FD}"/>
              </a:ext>
            </a:extLst>
          </p:cNvPr>
          <p:cNvPicPr>
            <a:picLocks noChangeAspect="1"/>
          </p:cNvPicPr>
          <p:nvPr/>
        </p:nvPicPr>
        <p:blipFill>
          <a:blip r:embed="rId2"/>
          <a:stretch>
            <a:fillRect/>
          </a:stretch>
        </p:blipFill>
        <p:spPr>
          <a:xfrm>
            <a:off x="389659" y="2190750"/>
            <a:ext cx="2476500" cy="2476500"/>
          </a:xfrm>
          <a:prstGeom prst="rect">
            <a:avLst/>
          </a:prstGeom>
          <a:effectLst>
            <a:softEdge rad="127000"/>
          </a:effectLst>
        </p:spPr>
      </p:pic>
    </p:spTree>
    <p:extLst>
      <p:ext uri="{BB962C8B-B14F-4D97-AF65-F5344CB8AC3E}">
        <p14:creationId xmlns:p14="http://schemas.microsoft.com/office/powerpoint/2010/main" val="205688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E179564-97F5-806B-1F58-8BCFB521640B}"/>
              </a:ext>
            </a:extLst>
          </p:cNvPr>
          <p:cNvSpPr>
            <a:spLocks noGrp="1"/>
          </p:cNvSpPr>
          <p:nvPr>
            <p:ph type="sldNum" sz="quarter" idx="4"/>
          </p:nvPr>
        </p:nvSpPr>
        <p:spPr/>
        <p:txBody>
          <a:bodyPr/>
          <a:lstStyle/>
          <a:p>
            <a:pPr rtl="0"/>
            <a:fld id="{CA8D9AD5-F248-4919-864A-CFD76CC027D6}" type="slidenum">
              <a:rPr lang="en-US" smtClean="0"/>
              <a:pPr rtl="0"/>
              <a:t>17</a:t>
            </a:fld>
            <a:endParaRPr lang="en-US" dirty="0"/>
          </a:p>
        </p:txBody>
      </p:sp>
      <p:sp>
        <p:nvSpPr>
          <p:cNvPr id="7" name="CuadroTexto 6">
            <a:extLst>
              <a:ext uri="{FF2B5EF4-FFF2-40B4-BE49-F238E27FC236}">
                <a16:creationId xmlns:a16="http://schemas.microsoft.com/office/drawing/2014/main" id="{9A5834C4-3B68-31FD-4229-E066F4386A4D}"/>
              </a:ext>
            </a:extLst>
          </p:cNvPr>
          <p:cNvSpPr txBox="1"/>
          <p:nvPr/>
        </p:nvSpPr>
        <p:spPr>
          <a:xfrm>
            <a:off x="4044661" y="0"/>
            <a:ext cx="6094268" cy="496098"/>
          </a:xfrm>
          <a:prstGeom prst="rect">
            <a:avLst/>
          </a:prstGeom>
          <a:noFill/>
        </p:spPr>
        <p:txBody>
          <a:bodyPr wrap="square">
            <a:spAutoFit/>
          </a:bodyPr>
          <a:lstStyle/>
          <a:p>
            <a:pPr algn="ctr">
              <a:lnSpc>
                <a:spcPct val="115000"/>
              </a:lnSpc>
              <a:spcBef>
                <a:spcPts val="800"/>
              </a:spcBef>
              <a:spcAft>
                <a:spcPts val="400"/>
              </a:spcAft>
              <a:buNone/>
            </a:pPr>
            <a:r>
              <a:rPr lang="es-ES" sz="24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Fundamentos de la Teoría Cognitivista</a:t>
            </a:r>
            <a:endParaRPr lang="es-ES" sz="2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81A74F9B-44DB-78C9-6BFB-BA3B51ED7AF3}"/>
              </a:ext>
            </a:extLst>
          </p:cNvPr>
          <p:cNvSpPr txBox="1"/>
          <p:nvPr/>
        </p:nvSpPr>
        <p:spPr>
          <a:xfrm>
            <a:off x="172316" y="1417617"/>
            <a:ext cx="6094268" cy="4154984"/>
          </a:xfrm>
          <a:prstGeom prst="rect">
            <a:avLst/>
          </a:prstGeom>
          <a:noFill/>
        </p:spPr>
        <p:txBody>
          <a:bodyPr wrap="square">
            <a:spAutoFit/>
          </a:bodyPr>
          <a:lstStyle/>
          <a:p>
            <a:pPr algn="ctr">
              <a:buNone/>
            </a:pPr>
            <a:r>
              <a:rPr lang="es-ES" sz="2400" b="1"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rPr>
              <a:t>El enfoque cognitivista sostiene que el aprendizaje es un proceso activo en el que los individuos construyen su propio conocimiento a partir de la interacción con su entorno. Se considera que la mente funciona como un sistema de procesamiento de información, similar a un ordenador, donde la información sensorial se recibe, se procesa y se transforma en conocimientos almacenados en la memoria.</a:t>
            </a:r>
            <a:endParaRPr lang="es-E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CuadroTexto 10">
            <a:extLst>
              <a:ext uri="{FF2B5EF4-FFF2-40B4-BE49-F238E27FC236}">
                <a16:creationId xmlns:a16="http://schemas.microsoft.com/office/drawing/2014/main" id="{D57D543D-BDD4-EF68-8954-0B32BDBD48E4}"/>
              </a:ext>
            </a:extLst>
          </p:cNvPr>
          <p:cNvSpPr txBox="1"/>
          <p:nvPr/>
        </p:nvSpPr>
        <p:spPr>
          <a:xfrm>
            <a:off x="5974772" y="4695438"/>
            <a:ext cx="5312663" cy="1754326"/>
          </a:xfrm>
          <a:prstGeom prst="rect">
            <a:avLst/>
          </a:prstGeom>
          <a:noFill/>
        </p:spPr>
        <p:txBody>
          <a:bodyPr wrap="square">
            <a:spAutoFit/>
          </a:bodyPr>
          <a:lstStyle/>
          <a:p>
            <a:pPr algn="just">
              <a:buNone/>
            </a:pPr>
            <a:r>
              <a:rPr lang="es-ES" sz="1800" b="1" dirty="0">
                <a:solidFill>
                  <a:srgbClr val="FF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rPr>
              <a:t>Este enfoque también destaca la importancia de los esquemas mentales, que son estructuras cognitivas que ayudan a organizar </a:t>
            </a:r>
            <a:r>
              <a:rPr lang="es-ES" b="1" dirty="0">
                <a:solidFill>
                  <a:srgbClr val="FF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rPr>
              <a:t>e</a:t>
            </a:r>
            <a:r>
              <a:rPr lang="es-ES" sz="1800" b="1" dirty="0">
                <a:solidFill>
                  <a:srgbClr val="FF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rPr>
              <a:t> interpretar la información. La interacción entre estos esquemas y la nueva información permite la adaptación y el aprendizaje continuo.</a:t>
            </a:r>
            <a:endParaRPr lang="es-ES"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12" name="Imagen 11">
            <a:extLst>
              <a:ext uri="{FF2B5EF4-FFF2-40B4-BE49-F238E27FC236}">
                <a16:creationId xmlns:a16="http://schemas.microsoft.com/office/drawing/2014/main" id="{1F6AF9D7-D766-6C55-D13C-5D668E8DA76D}"/>
              </a:ext>
            </a:extLst>
          </p:cNvPr>
          <p:cNvPicPr>
            <a:picLocks noChangeAspect="1"/>
          </p:cNvPicPr>
          <p:nvPr/>
        </p:nvPicPr>
        <p:blipFill>
          <a:blip r:embed="rId2"/>
          <a:stretch>
            <a:fillRect/>
          </a:stretch>
        </p:blipFill>
        <p:spPr>
          <a:xfrm>
            <a:off x="6482050" y="1492536"/>
            <a:ext cx="4433599" cy="2619854"/>
          </a:xfrm>
          <a:prstGeom prst="rect">
            <a:avLst/>
          </a:prstGeom>
          <a:effectLst>
            <a:softEdge rad="317500"/>
          </a:effectLst>
        </p:spPr>
      </p:pic>
    </p:spTree>
    <p:extLst>
      <p:ext uri="{BB962C8B-B14F-4D97-AF65-F5344CB8AC3E}">
        <p14:creationId xmlns:p14="http://schemas.microsoft.com/office/powerpoint/2010/main" val="260709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número de diapositiva 13">
            <a:extLst>
              <a:ext uri="{FF2B5EF4-FFF2-40B4-BE49-F238E27FC236}">
                <a16:creationId xmlns:a16="http://schemas.microsoft.com/office/drawing/2014/main" id="{1B4DF9DD-3104-97B5-5C21-95F330CAC19B}"/>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18</a:t>
            </a:fld>
            <a:endParaRPr lang="en-US" dirty="0"/>
          </a:p>
        </p:txBody>
      </p:sp>
      <p:sp>
        <p:nvSpPr>
          <p:cNvPr id="9" name="Título 8">
            <a:extLst>
              <a:ext uri="{FF2B5EF4-FFF2-40B4-BE49-F238E27FC236}">
                <a16:creationId xmlns:a16="http://schemas.microsoft.com/office/drawing/2014/main" id="{59328850-1CD5-2CB0-0DA3-2FCE3405B87A}"/>
              </a:ext>
            </a:extLst>
          </p:cNvPr>
          <p:cNvSpPr>
            <a:spLocks noGrp="1"/>
          </p:cNvSpPr>
          <p:nvPr>
            <p:ph type="ctrTitle"/>
          </p:nvPr>
        </p:nvSpPr>
        <p:spPr>
          <a:xfrm>
            <a:off x="1243012" y="210418"/>
            <a:ext cx="9705976" cy="579292"/>
          </a:xfrm>
        </p:spPr>
        <p:txBody>
          <a:bodyPr/>
          <a:lstStyle/>
          <a:p>
            <a:r>
              <a:rPr lang="es-MX" sz="3200" dirty="0">
                <a:effectLst>
                  <a:outerShdw blurRad="38100" dist="38100" dir="2700000" algn="tl">
                    <a:srgbClr val="000000">
                      <a:alpha val="43137"/>
                    </a:srgbClr>
                  </a:outerShdw>
                </a:effectLst>
              </a:rPr>
              <a:t>Importancia de la teoría cognitivista</a:t>
            </a:r>
            <a:endParaRPr lang="es-ES" sz="3200" dirty="0">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931A811E-9266-BF35-D44B-3712BABD316E}"/>
              </a:ext>
            </a:extLst>
          </p:cNvPr>
          <p:cNvSpPr txBox="1"/>
          <p:nvPr/>
        </p:nvSpPr>
        <p:spPr>
          <a:xfrm>
            <a:off x="4135744" y="696940"/>
            <a:ext cx="7443788" cy="2862322"/>
          </a:xfrm>
          <a:prstGeom prst="rect">
            <a:avLst/>
          </a:prstGeom>
          <a:noFill/>
        </p:spPr>
        <p:txBody>
          <a:bodyPr wrap="square">
            <a:spAutoFit/>
          </a:bodyPr>
          <a:lstStyle/>
          <a:p>
            <a:pPr algn="ctr">
              <a:buNone/>
            </a:pPr>
            <a:r>
              <a:rPr lang="es-ES" sz="2000" b="1" dirty="0">
                <a:solidFill>
                  <a:srgbClr val="000000"/>
                </a:solidFill>
                <a:effectLst/>
                <a:latin typeface="Aptos" panose="020B0004020202020204" pitchFamily="34" charset="0"/>
                <a:ea typeface="Times New Roman" panose="02020603050405020304" pitchFamily="18" charset="0"/>
              </a:rPr>
              <a:t>La teoría cognitivista ha tenido un impacto significativo en diferentes áreas, incluyendo la educación, la psicología clínica y la inteligencia artificial. En educación, ha inspirado metodologías que promueven el aprendizaje activo y el desarrollo de habilidades de pensamiento crítico. En psicología, ha permitido comprender mejor los procesos internos que subyacen al comportamiento humano. Además, en la tecnología, ha contribuido al diseño de sistemas que imitan la cognición humana.</a:t>
            </a:r>
            <a:endParaRPr lang="es-ES" sz="2000" b="1" dirty="0">
              <a:effectLst/>
              <a:latin typeface="Times New Roman" panose="02020603050405020304" pitchFamily="18" charset="0"/>
              <a:ea typeface="Times New Roman" panose="02020603050405020304" pitchFamily="18" charset="0"/>
            </a:endParaRPr>
          </a:p>
        </p:txBody>
      </p:sp>
      <p:sp>
        <p:nvSpPr>
          <p:cNvPr id="13" name="CuadroTexto 12">
            <a:extLst>
              <a:ext uri="{FF2B5EF4-FFF2-40B4-BE49-F238E27FC236}">
                <a16:creationId xmlns:a16="http://schemas.microsoft.com/office/drawing/2014/main" id="{CD8D5220-46C1-A3FE-9D42-960EDD29030D}"/>
              </a:ext>
            </a:extLst>
          </p:cNvPr>
          <p:cNvSpPr txBox="1"/>
          <p:nvPr/>
        </p:nvSpPr>
        <p:spPr>
          <a:xfrm>
            <a:off x="5717596" y="3645310"/>
            <a:ext cx="6094268" cy="2552494"/>
          </a:xfrm>
          <a:prstGeom prst="rect">
            <a:avLst/>
          </a:prstGeom>
          <a:noFill/>
        </p:spPr>
        <p:txBody>
          <a:bodyPr wrap="square">
            <a:spAutoFit/>
          </a:bodyPr>
          <a:lstStyle/>
          <a:p>
            <a:pPr algn="ctr">
              <a:lnSpc>
                <a:spcPct val="115000"/>
              </a:lnSpc>
              <a:spcAft>
                <a:spcPts val="800"/>
              </a:spcAft>
              <a:buNone/>
            </a:pPr>
            <a:r>
              <a:rPr lang="es-ES" sz="2000" b="1" kern="100" dirty="0">
                <a:solidFill>
                  <a:srgbClr val="00B05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En conclusión, la teoría cognitivista ha sido fundamental para ampliar la comprensión del funcionamiento mental y ha proporcionado un marco teórico sólido para el estudio del aprendizaje y la inteligencia humana, gracias a las contribuciones de autores como Piaget, Bruner, Neisser, Newell y Simon.</a:t>
            </a:r>
          </a:p>
        </p:txBody>
      </p:sp>
    </p:spTree>
    <p:extLst>
      <p:ext uri="{BB962C8B-B14F-4D97-AF65-F5344CB8AC3E}">
        <p14:creationId xmlns:p14="http://schemas.microsoft.com/office/powerpoint/2010/main" val="340155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74F4C04-A7FD-4480-31E2-32D31CE231EC}"/>
              </a:ext>
            </a:extLst>
          </p:cNvPr>
          <p:cNvSpPr txBox="1"/>
          <p:nvPr/>
        </p:nvSpPr>
        <p:spPr>
          <a:xfrm>
            <a:off x="314325" y="145161"/>
            <a:ext cx="6899564" cy="496098"/>
          </a:xfrm>
          <a:prstGeom prst="rect">
            <a:avLst/>
          </a:prstGeom>
          <a:noFill/>
        </p:spPr>
        <p:txBody>
          <a:bodyPr wrap="square">
            <a:spAutoFit/>
          </a:bodyPr>
          <a:lstStyle/>
          <a:p>
            <a:pPr algn="ctr">
              <a:lnSpc>
                <a:spcPct val="115000"/>
              </a:lnSpc>
              <a:spcBef>
                <a:spcPts val="800"/>
              </a:spcBef>
              <a:spcAft>
                <a:spcPts val="400"/>
              </a:spcAft>
              <a:buNone/>
            </a:pPr>
            <a:r>
              <a:rPr lang="es-ES" sz="24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Principales Autores de la Teoría Cognitivista</a:t>
            </a:r>
            <a:endParaRPr lang="es-ES" sz="2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E4256B21-C532-E74D-9DA3-E3E07529C37F}"/>
              </a:ext>
            </a:extLst>
          </p:cNvPr>
          <p:cNvSpPr txBox="1"/>
          <p:nvPr/>
        </p:nvSpPr>
        <p:spPr>
          <a:xfrm>
            <a:off x="900194" y="1518609"/>
            <a:ext cx="3228975" cy="3785652"/>
          </a:xfrm>
          <a:prstGeom prst="rect">
            <a:avLst/>
          </a:prstGeom>
          <a:noFill/>
        </p:spPr>
        <p:txBody>
          <a:bodyPr wrap="square">
            <a:spAutoFit/>
          </a:bodyPr>
          <a:lstStyle/>
          <a:p>
            <a:pPr algn="ctr"/>
            <a:r>
              <a:rPr lang="es-ES" sz="2400" b="1" dirty="0">
                <a:effectLst>
                  <a:outerShdw blurRad="38100" dist="38100" dir="2700000" algn="tl">
                    <a:srgbClr val="000000">
                      <a:alpha val="43137"/>
                    </a:srgbClr>
                  </a:outerShdw>
                </a:effectLst>
              </a:rPr>
              <a:t>Jean Piaget</a:t>
            </a:r>
          </a:p>
          <a:p>
            <a:pPr algn="ctr"/>
            <a:r>
              <a:rPr lang="es-ES" dirty="0"/>
              <a:t> Reconocido por su teoría del desarrollo cognitivo, Piaget propuso que los niños pasan por diferentes etapas de maduración cognitiva, en las que adquieren habilidades específicas como la percepción, la lógica y el razonamiento. Su trabajo ha sido fundamental para entender cómo los niños construyen su conocimiento del mundo.</a:t>
            </a:r>
          </a:p>
        </p:txBody>
      </p:sp>
      <p:sp>
        <p:nvSpPr>
          <p:cNvPr id="9" name="CuadroTexto 8">
            <a:extLst>
              <a:ext uri="{FF2B5EF4-FFF2-40B4-BE49-F238E27FC236}">
                <a16:creationId xmlns:a16="http://schemas.microsoft.com/office/drawing/2014/main" id="{EE011299-1F21-EEBA-EE1A-2C233B4D2488}"/>
              </a:ext>
            </a:extLst>
          </p:cNvPr>
          <p:cNvSpPr txBox="1"/>
          <p:nvPr/>
        </p:nvSpPr>
        <p:spPr>
          <a:xfrm>
            <a:off x="4705665" y="1657383"/>
            <a:ext cx="3145848" cy="3231654"/>
          </a:xfrm>
          <a:prstGeom prst="rect">
            <a:avLst/>
          </a:prstGeom>
          <a:noFill/>
        </p:spPr>
        <p:txBody>
          <a:bodyPr wrap="square">
            <a:spAutoFit/>
          </a:bodyPr>
          <a:lstStyle/>
          <a:p>
            <a:pPr algn="ctr"/>
            <a:r>
              <a:rPr lang="es-ES" sz="2400" b="1" dirty="0">
                <a:effectLst>
                  <a:outerShdw blurRad="38100" dist="38100" dir="2700000" algn="tl">
                    <a:srgbClr val="000000">
                      <a:alpha val="43137"/>
                    </a:srgbClr>
                  </a:outerShdw>
                </a:effectLst>
              </a:rPr>
              <a:t>    Jerome Bruner</a:t>
            </a:r>
          </a:p>
          <a:p>
            <a:pPr algn="ctr"/>
            <a:r>
              <a:rPr lang="es-ES" dirty="0"/>
              <a:t> Destacado por su enfoque en el aprendizaje activo y la importancia del descubrimiento, Bruner defendió que el aprendizaje es un proceso de construcción de significado y que la enseñanza debe facilitar la exploración y el descubrimiento de los estudiantes.</a:t>
            </a:r>
          </a:p>
        </p:txBody>
      </p:sp>
      <p:sp>
        <p:nvSpPr>
          <p:cNvPr id="11" name="CuadroTexto 10">
            <a:extLst>
              <a:ext uri="{FF2B5EF4-FFF2-40B4-BE49-F238E27FC236}">
                <a16:creationId xmlns:a16="http://schemas.microsoft.com/office/drawing/2014/main" id="{1D2B9C4E-FF30-E38E-F3D7-9AC5CDA93163}"/>
              </a:ext>
            </a:extLst>
          </p:cNvPr>
          <p:cNvSpPr txBox="1"/>
          <p:nvPr/>
        </p:nvSpPr>
        <p:spPr>
          <a:xfrm>
            <a:off x="8389145" y="1321475"/>
            <a:ext cx="3488530" cy="3152338"/>
          </a:xfrm>
          <a:prstGeom prst="rect">
            <a:avLst/>
          </a:prstGeom>
          <a:noFill/>
        </p:spPr>
        <p:txBody>
          <a:bodyPr wrap="square">
            <a:spAutoFit/>
          </a:bodyPr>
          <a:lstStyle/>
          <a:p>
            <a:pPr lvl="0" algn="ctr">
              <a:lnSpc>
                <a:spcPct val="115000"/>
              </a:lnSpc>
              <a:spcAft>
                <a:spcPts val="800"/>
              </a:spcAft>
              <a:buSzPts val="1000"/>
              <a:tabLst>
                <a:tab pos="457200" algn="l"/>
              </a:tabLst>
            </a:pPr>
            <a:r>
              <a:rPr lang="es-ES" sz="2400" b="1" kern="100"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Ulric Neisser</a:t>
            </a: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Considerado uno de los fundadores de la psicología cognitiva moderna, Neisser enfatizó en la percepción y en cómo la mente interpreta la información sensorial para formar una experiencia coherente del mundo.</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43F4879D-32B1-1492-4E09-0500215580BB}"/>
              </a:ext>
            </a:extLst>
          </p:cNvPr>
          <p:cNvSpPr txBox="1"/>
          <p:nvPr/>
        </p:nvSpPr>
        <p:spPr>
          <a:xfrm>
            <a:off x="758210" y="5304261"/>
            <a:ext cx="7651175" cy="1488806"/>
          </a:xfrm>
          <a:prstGeom prst="rect">
            <a:avLst/>
          </a:prstGeom>
          <a:noFill/>
        </p:spPr>
        <p:txBody>
          <a:bodyPr wrap="square">
            <a:spAutoFit/>
          </a:bodyPr>
          <a:lstStyle/>
          <a:p>
            <a:pPr lvl="0" algn="ctr">
              <a:lnSpc>
                <a:spcPct val="115000"/>
              </a:lnSpc>
              <a:spcAft>
                <a:spcPts val="800"/>
              </a:spcAft>
              <a:buSzPts val="1000"/>
              <a:tabLst>
                <a:tab pos="457200" algn="l"/>
              </a:tabLst>
            </a:pPr>
            <a:r>
              <a:rPr lang="es-ES" sz="2000" b="1" kern="100" dirty="0">
                <a:solidFill>
                  <a:srgbClr val="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Allen Newell y Herbert Simon</a:t>
            </a: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Pioneros en la inteligencia artificial y la ciencia cognitiva, desarrollaron modelos computacionales que simulan los procesos de resolución de problemas y toma de decisiones humanas.</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id="{E875DF20-7407-9DDB-0E21-7F2B967874C5}"/>
              </a:ext>
            </a:extLst>
          </p:cNvPr>
          <p:cNvPicPr>
            <a:picLocks noChangeAspect="1"/>
          </p:cNvPicPr>
          <p:nvPr/>
        </p:nvPicPr>
        <p:blipFill>
          <a:blip r:embed="rId2"/>
          <a:stretch>
            <a:fillRect/>
          </a:stretch>
        </p:blipFill>
        <p:spPr>
          <a:xfrm>
            <a:off x="900194" y="835860"/>
            <a:ext cx="776288" cy="1114425"/>
          </a:xfrm>
          <a:prstGeom prst="rect">
            <a:avLst/>
          </a:prstGeom>
        </p:spPr>
      </p:pic>
      <p:pic>
        <p:nvPicPr>
          <p:cNvPr id="16" name="Imagen 15">
            <a:extLst>
              <a:ext uri="{FF2B5EF4-FFF2-40B4-BE49-F238E27FC236}">
                <a16:creationId xmlns:a16="http://schemas.microsoft.com/office/drawing/2014/main" id="{DB6B074F-553D-834F-A4EC-422E7C9386FF}"/>
              </a:ext>
            </a:extLst>
          </p:cNvPr>
          <p:cNvPicPr>
            <a:picLocks noChangeAspect="1"/>
          </p:cNvPicPr>
          <p:nvPr/>
        </p:nvPicPr>
        <p:blipFill>
          <a:blip r:embed="rId3"/>
          <a:stretch>
            <a:fillRect/>
          </a:stretch>
        </p:blipFill>
        <p:spPr>
          <a:xfrm>
            <a:off x="4544934" y="873003"/>
            <a:ext cx="785344" cy="1197408"/>
          </a:xfrm>
          <a:prstGeom prst="rect">
            <a:avLst/>
          </a:prstGeom>
        </p:spPr>
      </p:pic>
      <p:pic>
        <p:nvPicPr>
          <p:cNvPr id="17" name="Imagen 16">
            <a:extLst>
              <a:ext uri="{FF2B5EF4-FFF2-40B4-BE49-F238E27FC236}">
                <a16:creationId xmlns:a16="http://schemas.microsoft.com/office/drawing/2014/main" id="{8736C75F-D4C1-33A5-E4FB-009AE0E49C0A}"/>
              </a:ext>
            </a:extLst>
          </p:cNvPr>
          <p:cNvPicPr>
            <a:picLocks noChangeAspect="1"/>
          </p:cNvPicPr>
          <p:nvPr/>
        </p:nvPicPr>
        <p:blipFill>
          <a:blip r:embed="rId4"/>
          <a:stretch>
            <a:fillRect/>
          </a:stretch>
        </p:blipFill>
        <p:spPr>
          <a:xfrm>
            <a:off x="8267278" y="859610"/>
            <a:ext cx="1014943" cy="1014943"/>
          </a:xfrm>
          <a:prstGeom prst="rect">
            <a:avLst/>
          </a:prstGeom>
        </p:spPr>
      </p:pic>
    </p:spTree>
    <p:extLst>
      <p:ext uri="{BB962C8B-B14F-4D97-AF65-F5344CB8AC3E}">
        <p14:creationId xmlns:p14="http://schemas.microsoft.com/office/powerpoint/2010/main" val="257094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35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623CC5-CEDA-B89B-503F-B7A6DC980EF0}"/>
              </a:ext>
            </a:extLst>
          </p:cNvPr>
          <p:cNvSpPr>
            <a:spLocks noGrp="1"/>
          </p:cNvSpPr>
          <p:nvPr>
            <p:ph type="ctrTitle"/>
          </p:nvPr>
        </p:nvSpPr>
        <p:spPr>
          <a:xfrm>
            <a:off x="1243011" y="601249"/>
            <a:ext cx="9466741" cy="926215"/>
          </a:xfrm>
        </p:spPr>
        <p:txBody>
          <a:bodyPr rtlCol="0"/>
          <a:lstStyle/>
          <a:p>
            <a:pPr rtl="0"/>
            <a:r>
              <a:rPr lang="es-MX" dirty="0"/>
              <a:t>humanismo</a:t>
            </a:r>
            <a:endParaRPr lang="es" dirty="0"/>
          </a:p>
        </p:txBody>
      </p:sp>
      <p:sp>
        <p:nvSpPr>
          <p:cNvPr id="7" name="CuadroTexto 6">
            <a:extLst>
              <a:ext uri="{FF2B5EF4-FFF2-40B4-BE49-F238E27FC236}">
                <a16:creationId xmlns:a16="http://schemas.microsoft.com/office/drawing/2014/main" id="{42C9374B-8A8D-6463-86EA-7091539A57E2}"/>
              </a:ext>
            </a:extLst>
          </p:cNvPr>
          <p:cNvSpPr txBox="1"/>
          <p:nvPr/>
        </p:nvSpPr>
        <p:spPr>
          <a:xfrm>
            <a:off x="1083252" y="1627183"/>
            <a:ext cx="9931112" cy="1384995"/>
          </a:xfrm>
          <a:prstGeom prst="rect">
            <a:avLst/>
          </a:prstGeom>
          <a:noFill/>
        </p:spPr>
        <p:txBody>
          <a:bodyPr wrap="square">
            <a:spAutoFit/>
          </a:bodyPr>
          <a:lstStyle/>
          <a:p>
            <a:pPr>
              <a:buNone/>
            </a:pPr>
            <a:r>
              <a:rPr lang="es-ES" sz="2800" b="1" dirty="0"/>
              <a:t>El humanismo es un enfoque filosófico que busca comprender al ser humano, promoviendo su autoconciencia y responsabilidad personal en la búsqueda de significado en su existencia.</a:t>
            </a:r>
            <a:endParaRPr lang="es-E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9" name="CuadroTexto 8">
            <a:extLst>
              <a:ext uri="{FF2B5EF4-FFF2-40B4-BE49-F238E27FC236}">
                <a16:creationId xmlns:a16="http://schemas.microsoft.com/office/drawing/2014/main" id="{E8335DE6-E781-7A37-F013-0B0BB7B0FE1D}"/>
              </a:ext>
            </a:extLst>
          </p:cNvPr>
          <p:cNvSpPr txBox="1"/>
          <p:nvPr/>
        </p:nvSpPr>
        <p:spPr>
          <a:xfrm>
            <a:off x="636443" y="3429000"/>
            <a:ext cx="7208693" cy="3046988"/>
          </a:xfrm>
          <a:prstGeom prst="rect">
            <a:avLst/>
          </a:prstGeom>
          <a:noFill/>
        </p:spPr>
        <p:txBody>
          <a:bodyPr wrap="square">
            <a:spAutoFit/>
          </a:bodyPr>
          <a:lstStyle/>
          <a:p>
            <a:r>
              <a:rPr lang="es-ES" sz="2400" b="1" i="0" dirty="0">
                <a:solidFill>
                  <a:schemeClr val="accent1"/>
                </a:solidFill>
                <a:effectLst>
                  <a:outerShdw blurRad="38100" dist="38100" dir="2700000" algn="tl">
                    <a:srgbClr val="000000">
                      <a:alpha val="43137"/>
                    </a:srgbClr>
                  </a:outerShdw>
                </a:effectLst>
                <a:latin typeface="Inter"/>
              </a:rPr>
              <a:t>Las teorías humanistas se centran en la afirmación del valor intrínseco del ser humano. Una de las ideas centrales de estas teorías es que cada persona tiene la capacidad de crecimiento y desarrollo continuo. Este enfoque rechaza tanto el conductismo como el psicoanálisis, argumentando que reducen al ser humano a simples respuestas a estímulos o impulsos inconscientes.</a:t>
            </a:r>
            <a:endParaRPr lang="es-ES" sz="24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35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B733462-DD1F-7BB3-45C3-6E48ECDA10F9}"/>
              </a:ext>
            </a:extLst>
          </p:cNvPr>
          <p:cNvSpPr>
            <a:spLocks noGrp="1"/>
          </p:cNvSpPr>
          <p:nvPr>
            <p:ph type="sldNum" sz="quarter" idx="4"/>
          </p:nvPr>
        </p:nvSpPr>
        <p:spPr/>
        <p:txBody>
          <a:bodyPr/>
          <a:lstStyle/>
          <a:p>
            <a:pPr rtl="0"/>
            <a:fld id="{CA8D9AD5-F248-4919-864A-CFD76CC027D6}" type="slidenum">
              <a:rPr lang="en-US" smtClean="0"/>
              <a:pPr rtl="0"/>
              <a:t>21</a:t>
            </a:fld>
            <a:endParaRPr lang="en-US" dirty="0"/>
          </a:p>
        </p:txBody>
      </p:sp>
      <p:sp>
        <p:nvSpPr>
          <p:cNvPr id="10" name="CuadroTexto 9">
            <a:extLst>
              <a:ext uri="{FF2B5EF4-FFF2-40B4-BE49-F238E27FC236}">
                <a16:creationId xmlns:a16="http://schemas.microsoft.com/office/drawing/2014/main" id="{006938D3-B9ED-9125-B105-49E4EA9F54EA}"/>
              </a:ext>
            </a:extLst>
          </p:cNvPr>
          <p:cNvSpPr txBox="1"/>
          <p:nvPr/>
        </p:nvSpPr>
        <p:spPr>
          <a:xfrm>
            <a:off x="1049483" y="716973"/>
            <a:ext cx="9837050" cy="5816977"/>
          </a:xfrm>
          <a:prstGeom prst="rect">
            <a:avLst/>
          </a:prstGeom>
          <a:noFill/>
        </p:spPr>
        <p:txBody>
          <a:bodyPr wrap="square">
            <a:spAutoFit/>
          </a:bodyPr>
          <a:lstStyle/>
          <a:p>
            <a:pPr algn="ctr"/>
            <a:r>
              <a:rPr lang="es-ES" dirty="0"/>
              <a:t>El humanismo se caracteriza por una serie de rasgos distintivos que ayudan a definir su esencia. Estas características son fundamentales para comprender el impacto que ha tenido en la cultura y la sociedad. A continuación, enumeramos algunas de las características clave del humanismo:</a:t>
            </a:r>
          </a:p>
          <a:p>
            <a:pPr algn="ctr"/>
            <a:endParaRPr lang="es-ES" dirty="0"/>
          </a:p>
          <a:p>
            <a:pPr algn="ctr"/>
            <a:r>
              <a:rPr lang="es-ES" dirty="0"/>
              <a:t>Enfoque en el ser humano: El humanismo pone al ser humano en el centro de todas las consideraciones. Todo se examina en función de cómo afecta al individuo y a su desarrollo.</a:t>
            </a:r>
          </a:p>
          <a:p>
            <a:pPr algn="ctr"/>
            <a:r>
              <a:rPr lang="es-ES" dirty="0"/>
              <a:t>Énfasis en la razón: Se promueve el uso de la razón y el pensamiento crítico en la resolución de problemas y en la toma de decisiones.</a:t>
            </a:r>
          </a:p>
          <a:p>
            <a:pPr algn="ctr"/>
            <a:endParaRPr lang="es-ES" dirty="0"/>
          </a:p>
          <a:p>
            <a:pPr algn="ctr"/>
            <a:r>
              <a:rPr lang="es-ES" dirty="0"/>
              <a:t>Optimismo: Los humanistas creen en la capacidad de las personas para mejorar y crecer. Este optimismo es un motor para el cambio personal y social.</a:t>
            </a:r>
          </a:p>
          <a:p>
            <a:pPr algn="ctr"/>
            <a:endParaRPr lang="es-ES" dirty="0"/>
          </a:p>
          <a:p>
            <a:pPr algn="ctr"/>
            <a:r>
              <a:rPr lang="es-ES" dirty="0"/>
              <a:t>Valor de la experiencia subjetiva: Cada individuo tiene su propia experiencia del mundo, y es fundamental tener en cuenta estas experiencias al evaluar la vida y el comportamiento humano.</a:t>
            </a:r>
          </a:p>
          <a:p>
            <a:pPr algn="ctr"/>
            <a:r>
              <a:rPr lang="es-ES" dirty="0"/>
              <a:t>Estas características son vitales para comprender el humanismo concepto y su aplicación en diversas áreas de la vida humana, incluyendo la educación, la ética y la  salud mental. Comprar vitaminas y suplementos</a:t>
            </a:r>
          </a:p>
          <a:p>
            <a:endParaRPr lang="es-ES" sz="1200" dirty="0"/>
          </a:p>
          <a:p>
            <a:endParaRPr lang="es-ES" sz="1200" dirty="0"/>
          </a:p>
          <a:p>
            <a:endParaRPr lang="es-ES" sz="1200" dirty="0"/>
          </a:p>
          <a:p>
            <a:endParaRPr lang="es-ES" sz="1200" dirty="0"/>
          </a:p>
          <a:p>
            <a:endParaRPr lang="es-ES" dirty="0"/>
          </a:p>
        </p:txBody>
      </p:sp>
    </p:spTree>
    <p:extLst>
      <p:ext uri="{BB962C8B-B14F-4D97-AF65-F5344CB8AC3E}">
        <p14:creationId xmlns:p14="http://schemas.microsoft.com/office/powerpoint/2010/main" val="581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AE27D7-B017-A3F5-6B85-61774E952889}"/>
              </a:ext>
            </a:extLst>
          </p:cNvPr>
          <p:cNvSpPr>
            <a:spLocks noGrp="1"/>
          </p:cNvSpPr>
          <p:nvPr>
            <p:ph type="sldNum" sz="quarter" idx="4"/>
          </p:nvPr>
        </p:nvSpPr>
        <p:spPr/>
        <p:txBody>
          <a:bodyPr/>
          <a:lstStyle/>
          <a:p>
            <a:pPr rtl="0"/>
            <a:fld id="{CA8D9AD5-F248-4919-864A-CFD76CC027D6}" type="slidenum">
              <a:rPr lang="en-US" smtClean="0"/>
              <a:pPr rtl="0"/>
              <a:t>22</a:t>
            </a:fld>
            <a:endParaRPr lang="en-US" dirty="0"/>
          </a:p>
        </p:txBody>
      </p:sp>
      <p:sp>
        <p:nvSpPr>
          <p:cNvPr id="7" name="CuadroTexto 6">
            <a:extLst>
              <a:ext uri="{FF2B5EF4-FFF2-40B4-BE49-F238E27FC236}">
                <a16:creationId xmlns:a16="http://schemas.microsoft.com/office/drawing/2014/main" id="{22F7594C-B2CD-E10E-2790-84CE26084A47}"/>
              </a:ext>
            </a:extLst>
          </p:cNvPr>
          <p:cNvSpPr txBox="1"/>
          <p:nvPr/>
        </p:nvSpPr>
        <p:spPr>
          <a:xfrm>
            <a:off x="980805" y="4338578"/>
            <a:ext cx="10598727" cy="2123658"/>
          </a:xfrm>
          <a:prstGeom prst="rect">
            <a:avLst/>
          </a:prstGeom>
          <a:noFill/>
        </p:spPr>
        <p:txBody>
          <a:bodyPr wrap="square">
            <a:spAutoFit/>
          </a:bodyPr>
          <a:lstStyle/>
          <a:p>
            <a:endParaRPr lang="es-ES" dirty="0"/>
          </a:p>
          <a:p>
            <a:pPr algn="ctr"/>
            <a:r>
              <a:rPr lang="es-ES" sz="2400" b="1" dirty="0">
                <a:solidFill>
                  <a:srgbClr val="C00000"/>
                </a:solidFill>
              </a:rPr>
              <a:t>Juntos, estos humanistas han configurado una visión del ser humano que prioriza la individualidad, la experiencia y la búsqueda de significado, diferenciándose significativamente de otras corrientes psicológicas que tienden a analizar el comportamiento desde una perspectiva más reduccionista.</a:t>
            </a:r>
          </a:p>
          <a:p>
            <a:endParaRPr lang="es-ES" dirty="0"/>
          </a:p>
        </p:txBody>
      </p:sp>
      <p:sp>
        <p:nvSpPr>
          <p:cNvPr id="6" name="CuadroTexto 5">
            <a:extLst>
              <a:ext uri="{FF2B5EF4-FFF2-40B4-BE49-F238E27FC236}">
                <a16:creationId xmlns:a16="http://schemas.microsoft.com/office/drawing/2014/main" id="{5ED9A578-0117-91EF-5451-982B8BD149DE}"/>
              </a:ext>
            </a:extLst>
          </p:cNvPr>
          <p:cNvSpPr txBox="1"/>
          <p:nvPr/>
        </p:nvSpPr>
        <p:spPr>
          <a:xfrm>
            <a:off x="-531" y="2508988"/>
            <a:ext cx="3961534" cy="1292662"/>
          </a:xfrm>
          <a:prstGeom prst="rect">
            <a:avLst/>
          </a:prstGeom>
          <a:noFill/>
        </p:spPr>
        <p:txBody>
          <a:bodyPr wrap="square">
            <a:spAutoFit/>
          </a:bodyPr>
          <a:lstStyle/>
          <a:p>
            <a:pPr algn="ctr"/>
            <a:r>
              <a:rPr lang="es-ES" sz="2400" b="1" dirty="0"/>
              <a:t>Abraham Maslow</a:t>
            </a:r>
          </a:p>
          <a:p>
            <a:pPr algn="ctr"/>
            <a:r>
              <a:rPr lang="es-ES" dirty="0"/>
              <a:t> Conocido por su pirámide de necesidades que ilustra las diferentes etapas del desarrollo humano.</a:t>
            </a:r>
          </a:p>
        </p:txBody>
      </p:sp>
      <p:sp>
        <p:nvSpPr>
          <p:cNvPr id="9" name="CuadroTexto 8">
            <a:extLst>
              <a:ext uri="{FF2B5EF4-FFF2-40B4-BE49-F238E27FC236}">
                <a16:creationId xmlns:a16="http://schemas.microsoft.com/office/drawing/2014/main" id="{83464DCA-D457-9DB4-96D9-B38DDE016D9D}"/>
              </a:ext>
            </a:extLst>
          </p:cNvPr>
          <p:cNvSpPr txBox="1"/>
          <p:nvPr/>
        </p:nvSpPr>
        <p:spPr>
          <a:xfrm>
            <a:off x="4004497" y="2508988"/>
            <a:ext cx="4138179" cy="1292662"/>
          </a:xfrm>
          <a:prstGeom prst="rect">
            <a:avLst/>
          </a:prstGeom>
          <a:noFill/>
        </p:spPr>
        <p:txBody>
          <a:bodyPr wrap="square">
            <a:spAutoFit/>
          </a:bodyPr>
          <a:lstStyle/>
          <a:p>
            <a:pPr algn="ctr"/>
            <a:r>
              <a:rPr lang="es-ES" sz="2400" b="1" dirty="0"/>
              <a:t>Carl Rogers</a:t>
            </a:r>
          </a:p>
          <a:p>
            <a:pPr algn="ctr"/>
            <a:r>
              <a:rPr lang="es-ES" dirty="0"/>
              <a:t> Desarrolló la terapia centrada en el cliente, que coloca al individuo en el centro del proceso terapéutico.</a:t>
            </a:r>
          </a:p>
        </p:txBody>
      </p:sp>
      <p:sp>
        <p:nvSpPr>
          <p:cNvPr id="11" name="CuadroTexto 10">
            <a:extLst>
              <a:ext uri="{FF2B5EF4-FFF2-40B4-BE49-F238E27FC236}">
                <a16:creationId xmlns:a16="http://schemas.microsoft.com/office/drawing/2014/main" id="{5D31E71B-6615-6E77-2828-DFA966D6AC37}"/>
              </a:ext>
            </a:extLst>
          </p:cNvPr>
          <p:cNvSpPr txBox="1"/>
          <p:nvPr/>
        </p:nvSpPr>
        <p:spPr>
          <a:xfrm>
            <a:off x="8187504" y="2370489"/>
            <a:ext cx="3604880" cy="1569660"/>
          </a:xfrm>
          <a:prstGeom prst="rect">
            <a:avLst/>
          </a:prstGeom>
          <a:noFill/>
        </p:spPr>
        <p:txBody>
          <a:bodyPr wrap="square">
            <a:spAutoFit/>
          </a:bodyPr>
          <a:lstStyle/>
          <a:p>
            <a:pPr algn="ctr"/>
            <a:r>
              <a:rPr lang="es-ES" sz="2400" b="1" dirty="0"/>
              <a:t>Rollo May</a:t>
            </a:r>
          </a:p>
          <a:p>
            <a:pPr algn="ctr"/>
            <a:r>
              <a:rPr lang="es-ES" dirty="0"/>
              <a:t>Pionero en la integración de la psicología con la filosofía existencial, enfocándose en la libertad y la responsabilidad personal.</a:t>
            </a:r>
          </a:p>
        </p:txBody>
      </p:sp>
      <p:pic>
        <p:nvPicPr>
          <p:cNvPr id="12" name="Imagen 11">
            <a:extLst>
              <a:ext uri="{FF2B5EF4-FFF2-40B4-BE49-F238E27FC236}">
                <a16:creationId xmlns:a16="http://schemas.microsoft.com/office/drawing/2014/main" id="{F5FC8640-F5A5-E1B6-83D2-1759D88FF207}"/>
              </a:ext>
            </a:extLst>
          </p:cNvPr>
          <p:cNvPicPr>
            <a:picLocks noChangeAspect="1"/>
          </p:cNvPicPr>
          <p:nvPr/>
        </p:nvPicPr>
        <p:blipFill>
          <a:blip r:embed="rId2"/>
          <a:stretch>
            <a:fillRect/>
          </a:stretch>
        </p:blipFill>
        <p:spPr>
          <a:xfrm>
            <a:off x="624694" y="734298"/>
            <a:ext cx="2533105" cy="1774690"/>
          </a:xfrm>
          <a:prstGeom prst="rect">
            <a:avLst/>
          </a:prstGeom>
          <a:effectLst>
            <a:softEdge rad="317500"/>
          </a:effectLst>
        </p:spPr>
      </p:pic>
      <p:pic>
        <p:nvPicPr>
          <p:cNvPr id="13" name="Imagen 12">
            <a:extLst>
              <a:ext uri="{FF2B5EF4-FFF2-40B4-BE49-F238E27FC236}">
                <a16:creationId xmlns:a16="http://schemas.microsoft.com/office/drawing/2014/main" id="{003C589A-2BE4-4B90-C773-99465CF34A0C}"/>
              </a:ext>
            </a:extLst>
          </p:cNvPr>
          <p:cNvPicPr>
            <a:picLocks noChangeAspect="1"/>
          </p:cNvPicPr>
          <p:nvPr/>
        </p:nvPicPr>
        <p:blipFill>
          <a:blip r:embed="rId3"/>
          <a:stretch>
            <a:fillRect/>
          </a:stretch>
        </p:blipFill>
        <p:spPr>
          <a:xfrm>
            <a:off x="5109708" y="536404"/>
            <a:ext cx="1972584" cy="1972584"/>
          </a:xfrm>
          <a:prstGeom prst="rect">
            <a:avLst/>
          </a:prstGeom>
          <a:effectLst>
            <a:softEdge rad="317500"/>
          </a:effectLst>
        </p:spPr>
      </p:pic>
      <p:pic>
        <p:nvPicPr>
          <p:cNvPr id="14" name="Imagen 13">
            <a:extLst>
              <a:ext uri="{FF2B5EF4-FFF2-40B4-BE49-F238E27FC236}">
                <a16:creationId xmlns:a16="http://schemas.microsoft.com/office/drawing/2014/main" id="{344DA67B-741D-9D93-35C9-2683DB26AD70}"/>
              </a:ext>
            </a:extLst>
          </p:cNvPr>
          <p:cNvPicPr>
            <a:picLocks noChangeAspect="1"/>
          </p:cNvPicPr>
          <p:nvPr/>
        </p:nvPicPr>
        <p:blipFill>
          <a:blip r:embed="rId4"/>
          <a:stretch>
            <a:fillRect/>
          </a:stretch>
        </p:blipFill>
        <p:spPr>
          <a:xfrm>
            <a:off x="9485543" y="816535"/>
            <a:ext cx="1008801" cy="1412322"/>
          </a:xfrm>
          <a:prstGeom prst="rect">
            <a:avLst/>
          </a:prstGeom>
          <a:effectLst>
            <a:softEdge rad="31750"/>
          </a:effectLst>
        </p:spPr>
      </p:pic>
    </p:spTree>
    <p:extLst>
      <p:ext uri="{BB962C8B-B14F-4D97-AF65-F5344CB8AC3E}">
        <p14:creationId xmlns:p14="http://schemas.microsoft.com/office/powerpoint/2010/main" val="98927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4B052AF-C2AB-6BD2-F2C7-62FE762F0A6B}"/>
              </a:ext>
            </a:extLst>
          </p:cNvPr>
          <p:cNvSpPr txBox="1"/>
          <p:nvPr/>
        </p:nvSpPr>
        <p:spPr>
          <a:xfrm>
            <a:off x="464127" y="270936"/>
            <a:ext cx="9022774" cy="2800767"/>
          </a:xfrm>
          <a:prstGeom prst="rect">
            <a:avLst/>
          </a:prstGeom>
          <a:noFill/>
        </p:spPr>
        <p:txBody>
          <a:bodyPr wrap="square">
            <a:spAutoFit/>
          </a:bodyPr>
          <a:lstStyle/>
          <a:p>
            <a:r>
              <a:rPr lang="es-ES" sz="2400" b="1" dirty="0"/>
              <a:t>La Pirámide de Necesidades de Maslow</a:t>
            </a:r>
          </a:p>
          <a:p>
            <a:endParaRPr lang="es-ES" dirty="0"/>
          </a:p>
          <a:p>
            <a:pPr algn="ctr"/>
            <a:r>
              <a:rPr lang="es-ES" sz="2000" b="1" dirty="0"/>
              <a:t>Uno de los conceptos más influyentes en la psicología humanista es la pirámide de necesidades de Maslow. Esta pirámide describe cómo las necesidades humanas se organizan jerárquicamente, desde las más básicas hasta las más complejas. La pirámide se puede dividir en las siguientes categorías:</a:t>
            </a:r>
          </a:p>
          <a:p>
            <a:endParaRPr lang="es-ES" dirty="0"/>
          </a:p>
          <a:p>
            <a:endParaRPr lang="es-ES" dirty="0"/>
          </a:p>
          <a:p>
            <a:endParaRPr lang="es-ES" dirty="0"/>
          </a:p>
        </p:txBody>
      </p:sp>
      <p:sp>
        <p:nvSpPr>
          <p:cNvPr id="9" name="CuadroTexto 8">
            <a:extLst>
              <a:ext uri="{FF2B5EF4-FFF2-40B4-BE49-F238E27FC236}">
                <a16:creationId xmlns:a16="http://schemas.microsoft.com/office/drawing/2014/main" id="{C6631E83-CEE2-0A44-4D61-179842F01CD2}"/>
              </a:ext>
            </a:extLst>
          </p:cNvPr>
          <p:cNvSpPr txBox="1"/>
          <p:nvPr/>
        </p:nvSpPr>
        <p:spPr>
          <a:xfrm>
            <a:off x="833871" y="2555191"/>
            <a:ext cx="6094268" cy="4031873"/>
          </a:xfrm>
          <a:prstGeom prst="rect">
            <a:avLst/>
          </a:prstGeom>
          <a:noFill/>
        </p:spPr>
        <p:txBody>
          <a:bodyPr wrap="square">
            <a:spAutoFit/>
          </a:bodyPr>
          <a:lstStyle/>
          <a:p>
            <a:r>
              <a:rPr lang="es-ES" sz="1600" dirty="0"/>
              <a:t>Necesidades fisiológicas: Estas son las necesidades básicas, como alimentos, agua y refugio.</a:t>
            </a:r>
          </a:p>
          <a:p>
            <a:r>
              <a:rPr lang="es-ES" sz="1600" dirty="0"/>
              <a:t>Necesidades de seguridad: Incluyen la estabilidad económica y un ambiente seguro.</a:t>
            </a:r>
          </a:p>
          <a:p>
            <a:r>
              <a:rPr lang="es-ES" sz="1600" dirty="0"/>
              <a:t>Necesidades sociales: Se refieren a la necesidad de amor, pertenencia y relación con otros.</a:t>
            </a:r>
          </a:p>
          <a:p>
            <a:r>
              <a:rPr lang="es-ES" sz="1600" dirty="0"/>
              <a:t>Necesidades de estima: Estas involucran la autoconfianza, el respeto propio y el respeto por parte de los demás.</a:t>
            </a:r>
          </a:p>
          <a:p>
            <a:r>
              <a:rPr lang="es-ES" sz="1600" dirty="0"/>
              <a:t>Autorrealización: Es el nivel más alto, donde el individuo busca cumplir su potencial completo y ser la mejor versión de sí mismo.</a:t>
            </a:r>
          </a:p>
          <a:p>
            <a:r>
              <a:rPr lang="es-ES" sz="1600" dirty="0"/>
              <a:t>La pirámide de necesidades de Maslow muestra que, para alcanzar el nivel superior de autorrealización, primero se deben cumplir las necesidades más básicas. Esta teoría ha tenido un gran impacto no solo en la psicología, sino también en el ámbito empresarial y educativo, indicando Satisfacer las necesidades fundamentales para el desarrollo personal y profesional. Cestas de regalo</a:t>
            </a:r>
          </a:p>
        </p:txBody>
      </p:sp>
    </p:spTree>
    <p:extLst>
      <p:ext uri="{BB962C8B-B14F-4D97-AF65-F5344CB8AC3E}">
        <p14:creationId xmlns:p14="http://schemas.microsoft.com/office/powerpoint/2010/main" val="168506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ción de número de diapositiva 6">
            <a:extLst>
              <a:ext uri="{FF2B5EF4-FFF2-40B4-BE49-F238E27FC236}">
                <a16:creationId xmlns:a16="http://schemas.microsoft.com/office/drawing/2014/main" id="{7C2B7285-CCEB-36FF-3D66-3CFB498BB463}"/>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24</a:t>
            </a:fld>
            <a:endParaRPr lang="en-US" dirty="0"/>
          </a:p>
        </p:txBody>
      </p:sp>
      <p:sp>
        <p:nvSpPr>
          <p:cNvPr id="4" name="Título 3">
            <a:extLst>
              <a:ext uri="{FF2B5EF4-FFF2-40B4-BE49-F238E27FC236}">
                <a16:creationId xmlns:a16="http://schemas.microsoft.com/office/drawing/2014/main" id="{3D9F6AB1-D331-0196-B21C-DFDB7466EC28}"/>
              </a:ext>
            </a:extLst>
          </p:cNvPr>
          <p:cNvSpPr>
            <a:spLocks noGrp="1"/>
          </p:cNvSpPr>
          <p:nvPr>
            <p:ph type="ctrTitle"/>
          </p:nvPr>
        </p:nvSpPr>
        <p:spPr/>
        <p:txBody>
          <a:bodyPr/>
          <a:lstStyle/>
          <a:p>
            <a:r>
              <a:rPr lang="es-MX" dirty="0"/>
              <a:t>conectivismo</a:t>
            </a:r>
            <a:endParaRPr lang="es-ES" dirty="0"/>
          </a:p>
        </p:txBody>
      </p:sp>
      <p:sp>
        <p:nvSpPr>
          <p:cNvPr id="10" name="CuadroTexto 9">
            <a:extLst>
              <a:ext uri="{FF2B5EF4-FFF2-40B4-BE49-F238E27FC236}">
                <a16:creationId xmlns:a16="http://schemas.microsoft.com/office/drawing/2014/main" id="{B9629314-8051-4389-C475-95D68487FCDB}"/>
              </a:ext>
            </a:extLst>
          </p:cNvPr>
          <p:cNvSpPr txBox="1"/>
          <p:nvPr/>
        </p:nvSpPr>
        <p:spPr>
          <a:xfrm>
            <a:off x="350633" y="3429000"/>
            <a:ext cx="5400676" cy="2862322"/>
          </a:xfrm>
          <a:prstGeom prst="rect">
            <a:avLst/>
          </a:prstGeom>
          <a:noFill/>
        </p:spPr>
        <p:txBody>
          <a:bodyPr wrap="square">
            <a:spAutoFit/>
          </a:bodyPr>
          <a:lstStyle/>
          <a:p>
            <a:pPr algn="ctr">
              <a:buNone/>
            </a:pPr>
            <a:r>
              <a:rPr lang="es-ES" sz="2000" b="1" dirty="0">
                <a:solidFill>
                  <a:srgbClr val="000000"/>
                </a:solidFill>
                <a:effectLst/>
                <a:latin typeface="Aptos" panose="020B0004020202020204" pitchFamily="34" charset="0"/>
                <a:ea typeface="Times New Roman" panose="02020603050405020304" pitchFamily="18" charset="0"/>
              </a:rPr>
              <a:t>La teoría del conectivismo es un enfoque pedagógico y de aprendizaje que se centra en la importancia de las redes y las conexiones en la adquisición y gestión del conocimiento en la era digital. Esta teoría fue propuesta por George Siemens en 2005 como una respuesta a los cambios en la forma en que la información se comparte y se accede en un mundo cada vez más interconectado.</a:t>
            </a:r>
            <a:endParaRPr lang="es-ES" sz="2000" b="1" dirty="0">
              <a:effectLst/>
              <a:latin typeface="Times New Roman" panose="02020603050405020304" pitchFamily="18" charset="0"/>
              <a:ea typeface="Times New Roman" panose="02020603050405020304" pitchFamily="18" charset="0"/>
            </a:endParaRPr>
          </a:p>
        </p:txBody>
      </p:sp>
      <p:pic>
        <p:nvPicPr>
          <p:cNvPr id="12" name="Imagen 11">
            <a:extLst>
              <a:ext uri="{FF2B5EF4-FFF2-40B4-BE49-F238E27FC236}">
                <a16:creationId xmlns:a16="http://schemas.microsoft.com/office/drawing/2014/main" id="{B5C2EC34-21A8-AE42-A23C-DACEE8FB8636}"/>
              </a:ext>
            </a:extLst>
          </p:cNvPr>
          <p:cNvPicPr>
            <a:picLocks noChangeAspect="1"/>
          </p:cNvPicPr>
          <p:nvPr/>
        </p:nvPicPr>
        <p:blipFill>
          <a:blip r:embed="rId2"/>
          <a:stretch>
            <a:fillRect/>
          </a:stretch>
        </p:blipFill>
        <p:spPr>
          <a:xfrm>
            <a:off x="2085165" y="1439917"/>
            <a:ext cx="1931612" cy="1852448"/>
          </a:xfrm>
          <a:prstGeom prst="rect">
            <a:avLst/>
          </a:prstGeom>
        </p:spPr>
      </p:pic>
    </p:spTree>
    <p:extLst>
      <p:ext uri="{BB962C8B-B14F-4D97-AF65-F5344CB8AC3E}">
        <p14:creationId xmlns:p14="http://schemas.microsoft.com/office/powerpoint/2010/main" val="35213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posición de número de diapositiva 8">
            <a:extLst>
              <a:ext uri="{FF2B5EF4-FFF2-40B4-BE49-F238E27FC236}">
                <a16:creationId xmlns:a16="http://schemas.microsoft.com/office/drawing/2014/main" id="{5925AA27-6CFE-1406-AA12-5CB5E0410445}"/>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25</a:t>
            </a:fld>
            <a:endParaRPr lang="en-US" dirty="0"/>
          </a:p>
        </p:txBody>
      </p:sp>
      <p:sp>
        <p:nvSpPr>
          <p:cNvPr id="13" name="CuadroTexto 12">
            <a:extLst>
              <a:ext uri="{FF2B5EF4-FFF2-40B4-BE49-F238E27FC236}">
                <a16:creationId xmlns:a16="http://schemas.microsoft.com/office/drawing/2014/main" id="{94E3DBA1-FA8E-DA66-53CF-DC8BC68E4D44}"/>
              </a:ext>
            </a:extLst>
          </p:cNvPr>
          <p:cNvSpPr txBox="1"/>
          <p:nvPr/>
        </p:nvSpPr>
        <p:spPr>
          <a:xfrm>
            <a:off x="164507" y="1028343"/>
            <a:ext cx="5630468" cy="4801314"/>
          </a:xfrm>
          <a:prstGeom prst="rect">
            <a:avLst/>
          </a:prstGeom>
          <a:noFill/>
        </p:spPr>
        <p:txBody>
          <a:bodyPr wrap="square">
            <a:spAutoFit/>
          </a:bodyPr>
          <a:lstStyle/>
          <a:p>
            <a:pPr algn="ctr">
              <a:buNone/>
            </a:pPr>
            <a:r>
              <a:rPr lang="es-ES" sz="1800" b="1" dirty="0">
                <a:solidFill>
                  <a:srgbClr val="000000"/>
                </a:solidFill>
                <a:effectLst/>
                <a:latin typeface="Aptos" panose="020B0004020202020204" pitchFamily="34" charset="0"/>
                <a:ea typeface="Times New Roman" panose="02020603050405020304" pitchFamily="18" charset="0"/>
              </a:rPr>
              <a:t>El conectivismo sostiene que el conocimiento no reside únicamente en la mente del individuo, sino que se encuentra disperso en redes de información, comunidades y plataformas digitales. La habilidad clave en este contexto es la capacidad de conectar nodos de información, identificar patrones y tomar decisiones basadas en la disponibilidad y relevancia de la información en tiempo real.</a:t>
            </a:r>
            <a:endParaRPr lang="es-ES" sz="1800" b="1" dirty="0">
              <a:effectLst/>
              <a:latin typeface="Times New Roman" panose="02020603050405020304" pitchFamily="18" charset="0"/>
              <a:ea typeface="Times New Roman" panose="02020603050405020304" pitchFamily="18" charset="0"/>
            </a:endParaRPr>
          </a:p>
          <a:p>
            <a:pPr algn="ctr">
              <a:buNone/>
            </a:pPr>
            <a:endParaRPr lang="es-ES" dirty="0">
              <a:solidFill>
                <a:srgbClr val="000000"/>
              </a:solidFill>
              <a:latin typeface="Aptos" panose="020B0004020202020204" pitchFamily="34" charset="0"/>
              <a:ea typeface="Times New Roman" panose="02020603050405020304" pitchFamily="18" charset="0"/>
            </a:endParaRPr>
          </a:p>
          <a:p>
            <a:pPr algn="ctr">
              <a:buNone/>
            </a:pPr>
            <a:endParaRPr lang="es-ES" sz="1800" dirty="0">
              <a:solidFill>
                <a:srgbClr val="000000"/>
              </a:solidFill>
              <a:effectLst/>
              <a:latin typeface="Aptos" panose="020B0004020202020204" pitchFamily="34" charset="0"/>
              <a:ea typeface="Times New Roman" panose="02020603050405020304" pitchFamily="18" charset="0"/>
            </a:endParaRPr>
          </a:p>
          <a:p>
            <a:pPr algn="ctr">
              <a:buNone/>
            </a:pPr>
            <a:r>
              <a:rPr lang="es-ES" sz="1800" b="1" dirty="0">
                <a:solidFill>
                  <a:schemeClr val="accent3">
                    <a:lumMod val="75000"/>
                  </a:schemeClr>
                </a:solidFill>
                <a:effectLst/>
                <a:latin typeface="Aptos" panose="020B0004020202020204" pitchFamily="34" charset="0"/>
                <a:ea typeface="Times New Roman" panose="02020603050405020304" pitchFamily="18" charset="0"/>
              </a:rPr>
              <a:t>Este enfoque enfatiza que el aprendizaje es un proceso continuo y que las conexiones que se establecen en las redes son fundamentales para la adquisición de conocimientos y habilidades. Además, destaca la importancia de la competencia digital, la alfabetización informacional y la capacidad de gestionar el flujo constante de datos.</a:t>
            </a:r>
            <a:endParaRPr lang="es-ES" sz="1800" b="1" dirty="0">
              <a:solidFill>
                <a:schemeClr val="accent3">
                  <a:lumMod val="75000"/>
                </a:schemeClr>
              </a:solidFill>
              <a:effectLst/>
              <a:latin typeface="Times New Roman" panose="02020603050405020304" pitchFamily="18" charset="0"/>
              <a:ea typeface="Times New Roman" panose="02020603050405020304" pitchFamily="18" charset="0"/>
            </a:endParaRPr>
          </a:p>
        </p:txBody>
      </p:sp>
      <p:pic>
        <p:nvPicPr>
          <p:cNvPr id="2" name="Imagen 1">
            <a:extLst>
              <a:ext uri="{FF2B5EF4-FFF2-40B4-BE49-F238E27FC236}">
                <a16:creationId xmlns:a16="http://schemas.microsoft.com/office/drawing/2014/main" id="{C5D1C0C9-91DC-E164-FF05-288D593FF5A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6241785" y="1120700"/>
            <a:ext cx="5139170" cy="4264418"/>
          </a:xfrm>
          <a:prstGeom prst="rect">
            <a:avLst/>
          </a:prstGeom>
        </p:spPr>
      </p:pic>
      <p:sp>
        <p:nvSpPr>
          <p:cNvPr id="4" name="CuadroTexto 3">
            <a:extLst>
              <a:ext uri="{FF2B5EF4-FFF2-40B4-BE49-F238E27FC236}">
                <a16:creationId xmlns:a16="http://schemas.microsoft.com/office/drawing/2014/main" id="{A6D90D0B-F6D2-9E1C-DD74-FA6F38870C82}"/>
              </a:ext>
            </a:extLst>
          </p:cNvPr>
          <p:cNvSpPr txBox="1"/>
          <p:nvPr/>
        </p:nvSpPr>
        <p:spPr>
          <a:xfrm>
            <a:off x="3618634" y="332813"/>
            <a:ext cx="6094268" cy="461665"/>
          </a:xfrm>
          <a:prstGeom prst="rect">
            <a:avLst/>
          </a:prstGeom>
          <a:noFill/>
        </p:spPr>
        <p:txBody>
          <a:bodyPr wrap="square">
            <a:spAutoFit/>
          </a:bodyPr>
          <a:lstStyle/>
          <a:p>
            <a:pPr algn="ctr"/>
            <a:r>
              <a:rPr lang="es-ES" sz="2400" b="1" kern="100" dirty="0">
                <a:solidFill>
                  <a:srgbClr val="7030A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Times New Roman" panose="02020603050405020304" pitchFamily="18" charset="0"/>
              </a:rPr>
              <a:t>FUNDAMENTOS DEL CONECTIVISMO</a:t>
            </a:r>
            <a:endParaRPr lang="es-ES" sz="2400" b="1" kern="100" dirty="0">
              <a:solidFill>
                <a:srgbClr val="7030A0"/>
              </a:solidFill>
              <a:effectLst>
                <a:outerShdw blurRad="38100" dist="38100" dir="2700000" algn="tl">
                  <a:srgbClr val="000000">
                    <a:alpha val="43137"/>
                  </a:srgbClr>
                </a:outerShdw>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6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número de diapositiva 17">
            <a:extLst>
              <a:ext uri="{FF2B5EF4-FFF2-40B4-BE49-F238E27FC236}">
                <a16:creationId xmlns:a16="http://schemas.microsoft.com/office/drawing/2014/main" id="{11665E79-24C6-9799-B99E-D5BFD0B97A41}"/>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26</a:t>
            </a:fld>
            <a:endParaRPr lang="en-US" dirty="0"/>
          </a:p>
        </p:txBody>
      </p:sp>
      <p:sp>
        <p:nvSpPr>
          <p:cNvPr id="11" name="CuadroTexto 10">
            <a:extLst>
              <a:ext uri="{FF2B5EF4-FFF2-40B4-BE49-F238E27FC236}">
                <a16:creationId xmlns:a16="http://schemas.microsoft.com/office/drawing/2014/main" id="{FC94A780-2E0F-B4A8-920C-DC590817D839}"/>
              </a:ext>
            </a:extLst>
          </p:cNvPr>
          <p:cNvSpPr txBox="1"/>
          <p:nvPr/>
        </p:nvSpPr>
        <p:spPr>
          <a:xfrm>
            <a:off x="2241839" y="276345"/>
            <a:ext cx="6104658" cy="765338"/>
          </a:xfrm>
          <a:prstGeom prst="rect">
            <a:avLst/>
          </a:prstGeom>
          <a:noFill/>
        </p:spPr>
        <p:txBody>
          <a:bodyPr wrap="square">
            <a:spAutoFit/>
          </a:bodyPr>
          <a:lstStyle/>
          <a:p>
            <a:pPr algn="ctr">
              <a:lnSpc>
                <a:spcPct val="115000"/>
              </a:lnSpc>
              <a:spcBef>
                <a:spcPts val="800"/>
              </a:spcBef>
              <a:spcAft>
                <a:spcPts val="400"/>
              </a:spcAft>
              <a:buNone/>
            </a:pPr>
            <a:r>
              <a:rPr lang="es-ES" sz="4000" b="1" kern="100" dirty="0">
                <a:solidFill>
                  <a:srgbClr val="00B050"/>
                </a:solidFill>
                <a:effectLst/>
                <a:latin typeface="Aptos" panose="020B0004020202020204" pitchFamily="34" charset="0"/>
                <a:ea typeface="Times New Roman" panose="02020603050405020304" pitchFamily="18" charset="0"/>
                <a:cs typeface="Times New Roman" panose="02020603050405020304" pitchFamily="18" charset="0"/>
              </a:rPr>
              <a:t>Principales Autores</a:t>
            </a:r>
            <a:endParaRPr lang="es-ES" sz="4000" b="1" kern="100" dirty="0">
              <a:solidFill>
                <a:srgbClr val="00B050"/>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4B85961A-F174-AD1B-D410-A87D738145C1}"/>
              </a:ext>
            </a:extLst>
          </p:cNvPr>
          <p:cNvSpPr txBox="1"/>
          <p:nvPr/>
        </p:nvSpPr>
        <p:spPr>
          <a:xfrm>
            <a:off x="2369993" y="1455347"/>
            <a:ext cx="3151043" cy="2409057"/>
          </a:xfrm>
          <a:prstGeom prst="rect">
            <a:avLst/>
          </a:prstGeom>
          <a:noFill/>
        </p:spPr>
        <p:txBody>
          <a:bodyPr wrap="square">
            <a:spAutoFit/>
          </a:bodyPr>
          <a:lstStyle/>
          <a:p>
            <a:pPr lvl="0" algn="ctr">
              <a:lnSpc>
                <a:spcPct val="115000"/>
              </a:lnSpc>
              <a:spcAft>
                <a:spcPts val="800"/>
              </a:spcAft>
              <a:buSzPts val="1000"/>
              <a:tabLst>
                <a:tab pos="457200" algn="l"/>
              </a:tabLst>
            </a:pP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George Siemens</a:t>
            </a: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Es considerado el principal creador del conectivismo. Propuso esta teoría en 2005, enfatizando la importancia de las redes y la tecnología en el proceso de aprendizaje.</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1547537A-977A-F594-22CB-6F76E6130E59}"/>
              </a:ext>
            </a:extLst>
          </p:cNvPr>
          <p:cNvSpPr txBox="1"/>
          <p:nvPr/>
        </p:nvSpPr>
        <p:spPr>
          <a:xfrm>
            <a:off x="7779327" y="1311989"/>
            <a:ext cx="3847234" cy="2409057"/>
          </a:xfrm>
          <a:prstGeom prst="rect">
            <a:avLst/>
          </a:prstGeom>
          <a:noFill/>
        </p:spPr>
        <p:txBody>
          <a:bodyPr wrap="square">
            <a:spAutoFit/>
          </a:bodyPr>
          <a:lstStyle/>
          <a:p>
            <a:pPr lvl="0" algn="ctr">
              <a:lnSpc>
                <a:spcPct val="115000"/>
              </a:lnSpc>
              <a:spcAft>
                <a:spcPts val="800"/>
              </a:spcAft>
              <a:buSzPts val="1000"/>
              <a:tabLst>
                <a:tab pos="457200" algn="l"/>
              </a:tabLst>
            </a:pP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Stephen Downes</a:t>
            </a:r>
            <a:endParaRPr lang="es-ES" b="1" kern="10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Colaborador cercano de Siemens, ha contribuido significativamente a la difusión y desarrollo del conectivismo, promoviendo el aprendizaje en comunidades abiertas y en línea.</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B9E0C2B7-0E74-A34A-7375-C94BE0CFEF2C}"/>
              </a:ext>
            </a:extLst>
          </p:cNvPr>
          <p:cNvSpPr txBox="1"/>
          <p:nvPr/>
        </p:nvSpPr>
        <p:spPr>
          <a:xfrm>
            <a:off x="1475074" y="4826051"/>
            <a:ext cx="5092413" cy="1453411"/>
          </a:xfrm>
          <a:prstGeom prst="rect">
            <a:avLst/>
          </a:prstGeom>
          <a:noFill/>
        </p:spPr>
        <p:txBody>
          <a:bodyPr wrap="square">
            <a:spAutoFit/>
          </a:bodyPr>
          <a:lstStyle/>
          <a:p>
            <a:pPr lvl="0" algn="ctr">
              <a:lnSpc>
                <a:spcPct val="115000"/>
              </a:lnSpc>
              <a:spcAft>
                <a:spcPts val="800"/>
              </a:spcAft>
              <a:buSzPts val="1000"/>
              <a:tabLst>
                <a:tab pos="457200" algn="l"/>
              </a:tabLst>
            </a:pPr>
            <a:r>
              <a:rPr lang="es-ES" sz="1800" b="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George Siemens y Stephen Downes juntos</a:t>
            </a:r>
          </a:p>
          <a:p>
            <a:pPr lvl="0" algn="ctr">
              <a:lnSpc>
                <a:spcPct val="115000"/>
              </a:lnSpc>
              <a:spcAft>
                <a:spcPts val="800"/>
              </a:spcAft>
              <a:buSzPts val="1000"/>
              <a:tabLst>
                <a:tab pos="457200" algn="l"/>
              </a:tabLst>
            </a:pPr>
            <a:r>
              <a:rPr lang="es-E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Ambos han trabajado en proyectos y publicaciones que consolidan el conectivismo como una teoría relevante en la educación digital.</a:t>
            </a:r>
            <a:endParaRPr lang="es-E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62E3B59F-D5F3-2CEA-F255-2799D528328D}"/>
              </a:ext>
            </a:extLst>
          </p:cNvPr>
          <p:cNvPicPr>
            <a:picLocks noChangeAspect="1"/>
          </p:cNvPicPr>
          <p:nvPr/>
        </p:nvPicPr>
        <p:blipFill>
          <a:blip r:embed="rId2"/>
          <a:stretch>
            <a:fillRect/>
          </a:stretch>
        </p:blipFill>
        <p:spPr>
          <a:xfrm>
            <a:off x="565439" y="1806521"/>
            <a:ext cx="1676400" cy="1914525"/>
          </a:xfrm>
          <a:prstGeom prst="rect">
            <a:avLst/>
          </a:prstGeom>
          <a:effectLst>
            <a:softEdge rad="317500"/>
          </a:effectLst>
        </p:spPr>
      </p:pic>
      <p:pic>
        <p:nvPicPr>
          <p:cNvPr id="9" name="Imagen 8">
            <a:extLst>
              <a:ext uri="{FF2B5EF4-FFF2-40B4-BE49-F238E27FC236}">
                <a16:creationId xmlns:a16="http://schemas.microsoft.com/office/drawing/2014/main" id="{92D392E0-FD36-5CDB-3AC4-73A4734FCDBA}"/>
              </a:ext>
            </a:extLst>
          </p:cNvPr>
          <p:cNvPicPr>
            <a:picLocks noChangeAspect="1"/>
          </p:cNvPicPr>
          <p:nvPr/>
        </p:nvPicPr>
        <p:blipFill>
          <a:blip r:embed="rId3"/>
          <a:stretch>
            <a:fillRect/>
          </a:stretch>
        </p:blipFill>
        <p:spPr>
          <a:xfrm>
            <a:off x="5950189" y="1806521"/>
            <a:ext cx="1782109" cy="1782109"/>
          </a:xfrm>
          <a:prstGeom prst="rect">
            <a:avLst/>
          </a:prstGeom>
          <a:effectLst>
            <a:softEdge rad="127000"/>
          </a:effectLst>
        </p:spPr>
      </p:pic>
      <p:pic>
        <p:nvPicPr>
          <p:cNvPr id="10" name="Imagen 9">
            <a:extLst>
              <a:ext uri="{FF2B5EF4-FFF2-40B4-BE49-F238E27FC236}">
                <a16:creationId xmlns:a16="http://schemas.microsoft.com/office/drawing/2014/main" id="{CC99995B-A873-483C-7891-C824419D06C7}"/>
              </a:ext>
            </a:extLst>
          </p:cNvPr>
          <p:cNvPicPr>
            <a:picLocks noChangeAspect="1"/>
          </p:cNvPicPr>
          <p:nvPr/>
        </p:nvPicPr>
        <p:blipFill>
          <a:blip r:embed="rId4"/>
          <a:stretch>
            <a:fillRect/>
          </a:stretch>
        </p:blipFill>
        <p:spPr>
          <a:xfrm>
            <a:off x="7066778" y="4226502"/>
            <a:ext cx="2705100" cy="2228850"/>
          </a:xfrm>
          <a:prstGeom prst="rect">
            <a:avLst/>
          </a:prstGeom>
        </p:spPr>
      </p:pic>
    </p:spTree>
    <p:extLst>
      <p:ext uri="{BB962C8B-B14F-4D97-AF65-F5344CB8AC3E}">
        <p14:creationId xmlns:p14="http://schemas.microsoft.com/office/powerpoint/2010/main" val="252185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5390BF51-A401-12AE-5179-8421F87F07A8}"/>
              </a:ext>
            </a:extLst>
          </p:cNvPr>
          <p:cNvSpPr txBox="1"/>
          <p:nvPr/>
        </p:nvSpPr>
        <p:spPr>
          <a:xfrm>
            <a:off x="1540885" y="498764"/>
            <a:ext cx="9494260" cy="2925929"/>
          </a:xfrm>
          <a:prstGeom prst="rect">
            <a:avLst/>
          </a:prstGeom>
          <a:noFill/>
        </p:spPr>
        <p:txBody>
          <a:bodyPr wrap="square">
            <a:spAutoFit/>
          </a:bodyPr>
          <a:lstStyle/>
          <a:p>
            <a:pPr algn="ctr">
              <a:lnSpc>
                <a:spcPct val="115000"/>
              </a:lnSpc>
              <a:spcBef>
                <a:spcPts val="800"/>
              </a:spcBef>
              <a:spcAft>
                <a:spcPts val="400"/>
              </a:spcAft>
              <a:buNone/>
            </a:pPr>
            <a:r>
              <a:rPr lang="es-ES" sz="3200" b="1" kern="100" dirty="0">
                <a:solidFill>
                  <a:schemeClr val="accent4">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APLICACIONES Y RELEVANCIA</a:t>
            </a:r>
            <a:endParaRPr lang="es-ES" sz="3200" b="1" kern="100" dirty="0">
              <a:solidFill>
                <a:schemeClr val="accent4">
                  <a:lumMod val="75000"/>
                </a:schemeClr>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a:buNone/>
            </a:pPr>
            <a:r>
              <a:rPr lang="es-ES" sz="2400" b="1" dirty="0">
                <a:solidFill>
                  <a:srgbClr val="000000"/>
                </a:solidFill>
                <a:effectLst/>
                <a:latin typeface="Aptos" panose="020B0004020202020204" pitchFamily="34" charset="0"/>
                <a:ea typeface="Times New Roman" panose="02020603050405020304" pitchFamily="18" charset="0"/>
              </a:rPr>
              <a:t>El conectivismo tiene aplicaciones en la educación en línea, el aprendizaje autodirigido, la formación corporativa y el desarrollo profesional. En un mundo donde la información evoluciona rápidamente, esta teoría proporciona un marco para entender cómo las personas aprenden y adaptan sus conocimientos en entornos digitales y colaborativos.</a:t>
            </a:r>
            <a:endParaRPr lang="es-ES" sz="2400" b="1" dirty="0">
              <a:effectLst/>
              <a:latin typeface="Times New Roman" panose="02020603050405020304" pitchFamily="18" charset="0"/>
              <a:ea typeface="Times New Roman" panose="02020603050405020304" pitchFamily="18" charset="0"/>
            </a:endParaRPr>
          </a:p>
        </p:txBody>
      </p:sp>
      <p:sp>
        <p:nvSpPr>
          <p:cNvPr id="2" name="Rectángulo 1">
            <a:extLst>
              <a:ext uri="{FF2B5EF4-FFF2-40B4-BE49-F238E27FC236}">
                <a16:creationId xmlns:a16="http://schemas.microsoft.com/office/drawing/2014/main" id="{14C145E4-0D71-38A4-A124-79539B83EFB6}"/>
              </a:ext>
            </a:extLst>
          </p:cNvPr>
          <p:cNvSpPr/>
          <p:nvPr/>
        </p:nvSpPr>
        <p:spPr>
          <a:xfrm>
            <a:off x="1194955" y="3543300"/>
            <a:ext cx="6078681" cy="2815936"/>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buNone/>
            </a:pPr>
            <a:r>
              <a:rPr lang="es-ES" sz="2000" b="1" kern="100" dirty="0">
                <a:solidFill>
                  <a:schemeClr val="accent2">
                    <a:lumMod val="20000"/>
                    <a:lumOff val="80000"/>
                  </a:schemeClr>
                </a:solidFill>
                <a:latin typeface="Aptos" panose="020B0004020202020204" pitchFamily="34" charset="0"/>
                <a:ea typeface="Aptos" panose="020B0004020202020204" pitchFamily="34" charset="0"/>
                <a:cs typeface="Times New Roman" panose="02020603050405020304" pitchFamily="18" charset="0"/>
              </a:rPr>
              <a:t>En conclusión, el conectivismo representa una visión moderna del aprendizaje, donde las conexiones y las redes son esenciales para comprender y gestionar el conocimiento en la era digital, siendo una contribución significativa para la pedagogía contemporánea</a:t>
            </a:r>
            <a:r>
              <a:rPr lang="es-ES" b="1" kern="100" dirty="0">
                <a:solidFill>
                  <a:srgbClr val="000000"/>
                </a:solidFill>
                <a:latin typeface="Aptos" panose="020B0004020202020204" pitchFamily="34" charset="0"/>
                <a:ea typeface="Aptos" panose="020B0004020202020204" pitchFamily="34" charset="0"/>
                <a:cs typeface="Times New Roman" panose="02020603050405020304" pitchFamily="18" charset="0"/>
              </a:rPr>
              <a:t>.</a:t>
            </a:r>
            <a:endParaRPr lang="es-ES" b="1"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179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37214D-493D-B5B7-6C63-94DFBF6228A7}"/>
              </a:ext>
            </a:extLst>
          </p:cNvPr>
          <p:cNvSpPr>
            <a:spLocks noGrp="1"/>
          </p:cNvSpPr>
          <p:nvPr>
            <p:ph type="ctrTitle"/>
          </p:nvPr>
        </p:nvSpPr>
        <p:spPr>
          <a:xfrm>
            <a:off x="1243012" y="2223655"/>
            <a:ext cx="4690197" cy="2190432"/>
          </a:xfrm>
        </p:spPr>
        <p:txBody>
          <a:bodyPr rtlCol="0">
            <a:normAutofit/>
          </a:bodyPr>
          <a:lstStyle/>
          <a:p>
            <a:pPr rtl="0"/>
            <a:r>
              <a:rPr lang="es" dirty="0"/>
              <a:t>Muchas</a:t>
            </a:r>
            <a:br>
              <a:rPr lang="en-US" dirty="0"/>
            </a:br>
            <a:r>
              <a:rPr lang="es" dirty="0"/>
              <a:t>gracias</a:t>
            </a:r>
          </a:p>
        </p:txBody>
      </p:sp>
      <p:sp>
        <p:nvSpPr>
          <p:cNvPr id="3" name="Subtítulo 2">
            <a:extLst>
              <a:ext uri="{FF2B5EF4-FFF2-40B4-BE49-F238E27FC236}">
                <a16:creationId xmlns:a16="http://schemas.microsoft.com/office/drawing/2014/main" id="{A1939E18-1853-643A-3B36-96C4F0D4284C}"/>
              </a:ext>
            </a:extLst>
          </p:cNvPr>
          <p:cNvSpPr>
            <a:spLocks noGrp="1"/>
          </p:cNvSpPr>
          <p:nvPr>
            <p:ph type="subTitle" idx="1"/>
          </p:nvPr>
        </p:nvSpPr>
        <p:spPr>
          <a:xfrm>
            <a:off x="1243012" y="4842164"/>
            <a:ext cx="5635770" cy="1029997"/>
          </a:xfrm>
        </p:spPr>
        <p:txBody>
          <a:bodyPr rtlCol="0"/>
          <a:lstStyle/>
          <a:p>
            <a:pPr rtl="0"/>
            <a:r>
              <a:rPr lang="es" dirty="0">
                <a:effectLst>
                  <a:outerShdw blurRad="38100" dist="38100" dir="2700000" algn="tl">
                    <a:srgbClr val="000000">
                      <a:alpha val="43137"/>
                    </a:srgbClr>
                  </a:outerShdw>
                </a:effectLst>
              </a:rPr>
              <a:t>FUTURO PERFECTO</a:t>
            </a:r>
          </a:p>
          <a:p>
            <a:pPr rtl="0"/>
            <a:r>
              <a:rPr lang="es" dirty="0">
                <a:effectLst>
                  <a:outerShdw blurRad="38100" dist="38100" dir="2700000" algn="tl">
                    <a:srgbClr val="000000">
                      <a:alpha val="43137"/>
                    </a:srgbClr>
                  </a:outerShdw>
                </a:effectLst>
              </a:rPr>
              <a:t>GENERACIÓN 2026</a:t>
            </a:r>
          </a:p>
        </p:txBody>
      </p:sp>
      <p:pic>
        <p:nvPicPr>
          <p:cNvPr id="5" name="Imagen 4" descr="Un dibujo de una persona&#10;&#10;El contenido generado por IA puede ser incorrecto.">
            <a:extLst>
              <a:ext uri="{FF2B5EF4-FFF2-40B4-BE49-F238E27FC236}">
                <a16:creationId xmlns:a16="http://schemas.microsoft.com/office/drawing/2014/main" id="{35F45C14-0C71-D064-AA04-907D84E2C25D}"/>
              </a:ext>
            </a:extLst>
          </p:cNvPr>
          <p:cNvPicPr>
            <a:picLocks noChangeAspect="1"/>
          </p:cNvPicPr>
          <p:nvPr/>
        </p:nvPicPr>
        <p:blipFill>
          <a:blip r:embed="rId2"/>
          <a:stretch>
            <a:fillRect/>
          </a:stretch>
        </p:blipFill>
        <p:spPr>
          <a:xfrm>
            <a:off x="5409602" y="0"/>
            <a:ext cx="6782398" cy="6858000"/>
          </a:xfrm>
          <a:prstGeom prst="rect">
            <a:avLst/>
          </a:prstGeom>
        </p:spPr>
      </p:pic>
    </p:spTree>
    <p:extLst>
      <p:ext uri="{BB962C8B-B14F-4D97-AF65-F5344CB8AC3E}">
        <p14:creationId xmlns:p14="http://schemas.microsoft.com/office/powerpoint/2010/main" val="46343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16BBCAA0-8C58-C71D-DB82-33FE90583FDE}"/>
              </a:ext>
            </a:extLst>
          </p:cNvPr>
          <p:cNvSpPr>
            <a:spLocks noGrp="1"/>
          </p:cNvSpPr>
          <p:nvPr>
            <p:ph type="sldNum" sz="quarter" idx="4"/>
          </p:nvPr>
        </p:nvSpPr>
        <p:spPr/>
        <p:txBody>
          <a:bodyPr/>
          <a:lstStyle/>
          <a:p>
            <a:pPr rtl="0"/>
            <a:fld id="{CA8D9AD5-F248-4919-864A-CFD76CC027D6}" type="slidenum">
              <a:rPr lang="en-US" smtClean="0"/>
              <a:pPr rtl="0"/>
              <a:t>3</a:t>
            </a:fld>
            <a:endParaRPr lang="en-US" dirty="0"/>
          </a:p>
        </p:txBody>
      </p:sp>
      <p:pic>
        <p:nvPicPr>
          <p:cNvPr id="8" name="Imagen 7" descr="Un hombre con la mano en la cara&#10;&#10;El contenido generado por IA puede ser incorrecto.">
            <a:extLst>
              <a:ext uri="{FF2B5EF4-FFF2-40B4-BE49-F238E27FC236}">
                <a16:creationId xmlns:a16="http://schemas.microsoft.com/office/drawing/2014/main" id="{49280CEB-1AB3-E2C6-EBF1-63F7A7BF8070}"/>
              </a:ext>
            </a:extLst>
          </p:cNvPr>
          <p:cNvPicPr>
            <a:picLocks noChangeAspect="1"/>
          </p:cNvPicPr>
          <p:nvPr/>
        </p:nvPicPr>
        <p:blipFill>
          <a:blip r:embed="rId2"/>
          <a:stretch>
            <a:fillRect/>
          </a:stretch>
        </p:blipFill>
        <p:spPr>
          <a:xfrm>
            <a:off x="9302283" y="216634"/>
            <a:ext cx="2644708" cy="4701704"/>
          </a:xfrm>
          <a:prstGeom prst="rect">
            <a:avLst/>
          </a:prstGeom>
          <a:effectLst>
            <a:softEdge rad="635000"/>
          </a:effectLst>
        </p:spPr>
      </p:pic>
      <p:pic>
        <p:nvPicPr>
          <p:cNvPr id="11" name="Imagen 10">
            <a:extLst>
              <a:ext uri="{FF2B5EF4-FFF2-40B4-BE49-F238E27FC236}">
                <a16:creationId xmlns:a16="http://schemas.microsoft.com/office/drawing/2014/main" id="{634A9728-4459-0DEF-90C6-BAEA0A4B4975}"/>
              </a:ext>
            </a:extLst>
          </p:cNvPr>
          <p:cNvPicPr>
            <a:picLocks noChangeAspect="1"/>
          </p:cNvPicPr>
          <p:nvPr/>
        </p:nvPicPr>
        <p:blipFill>
          <a:blip r:embed="rId3"/>
          <a:stretch>
            <a:fillRect/>
          </a:stretch>
        </p:blipFill>
        <p:spPr>
          <a:xfrm>
            <a:off x="6708202" y="1392381"/>
            <a:ext cx="1158076" cy="1368635"/>
          </a:xfrm>
          <a:prstGeom prst="rect">
            <a:avLst/>
          </a:prstGeom>
          <a:effectLst>
            <a:softEdge rad="317500"/>
          </a:effectLst>
        </p:spPr>
      </p:pic>
      <p:pic>
        <p:nvPicPr>
          <p:cNvPr id="9" name="Imagen 8">
            <a:extLst>
              <a:ext uri="{FF2B5EF4-FFF2-40B4-BE49-F238E27FC236}">
                <a16:creationId xmlns:a16="http://schemas.microsoft.com/office/drawing/2014/main" id="{A92A397F-C491-E4E5-F228-3CE6570254EC}"/>
              </a:ext>
            </a:extLst>
          </p:cNvPr>
          <p:cNvPicPr>
            <a:picLocks noChangeAspect="1"/>
          </p:cNvPicPr>
          <p:nvPr/>
        </p:nvPicPr>
        <p:blipFill>
          <a:blip r:embed="rId4"/>
          <a:stretch>
            <a:fillRect/>
          </a:stretch>
        </p:blipFill>
        <p:spPr>
          <a:xfrm>
            <a:off x="5165942" y="1946565"/>
            <a:ext cx="1860116" cy="1303195"/>
          </a:xfrm>
          <a:prstGeom prst="rect">
            <a:avLst/>
          </a:prstGeom>
          <a:effectLst>
            <a:softEdge rad="317500"/>
          </a:effectLst>
        </p:spPr>
      </p:pic>
      <p:pic>
        <p:nvPicPr>
          <p:cNvPr id="10" name="Imagen 9">
            <a:extLst>
              <a:ext uri="{FF2B5EF4-FFF2-40B4-BE49-F238E27FC236}">
                <a16:creationId xmlns:a16="http://schemas.microsoft.com/office/drawing/2014/main" id="{4176F96E-37D9-2BE7-EECF-3422F070D44E}"/>
              </a:ext>
            </a:extLst>
          </p:cNvPr>
          <p:cNvPicPr>
            <a:picLocks noChangeAspect="1"/>
          </p:cNvPicPr>
          <p:nvPr/>
        </p:nvPicPr>
        <p:blipFill>
          <a:blip r:embed="rId5"/>
          <a:stretch>
            <a:fillRect/>
          </a:stretch>
        </p:blipFill>
        <p:spPr>
          <a:xfrm>
            <a:off x="5002478" y="706582"/>
            <a:ext cx="2475069" cy="1565691"/>
          </a:xfrm>
          <a:prstGeom prst="rect">
            <a:avLst/>
          </a:prstGeom>
          <a:effectLst>
            <a:softEdge rad="635000"/>
          </a:effectLst>
        </p:spPr>
      </p:pic>
      <p:pic>
        <p:nvPicPr>
          <p:cNvPr id="12" name="Imagen 11">
            <a:extLst>
              <a:ext uri="{FF2B5EF4-FFF2-40B4-BE49-F238E27FC236}">
                <a16:creationId xmlns:a16="http://schemas.microsoft.com/office/drawing/2014/main" id="{B7F02302-7AAC-A9B2-CA99-9306F0ADE541}"/>
              </a:ext>
            </a:extLst>
          </p:cNvPr>
          <p:cNvPicPr>
            <a:picLocks noChangeAspect="1"/>
          </p:cNvPicPr>
          <p:nvPr/>
        </p:nvPicPr>
        <p:blipFill>
          <a:blip r:embed="rId6"/>
          <a:stretch>
            <a:fillRect/>
          </a:stretch>
        </p:blipFill>
        <p:spPr>
          <a:xfrm>
            <a:off x="4055606" y="616897"/>
            <a:ext cx="1860116" cy="1860116"/>
          </a:xfrm>
          <a:prstGeom prst="rect">
            <a:avLst/>
          </a:prstGeom>
          <a:effectLst>
            <a:softEdge rad="635000"/>
          </a:effectLst>
        </p:spPr>
      </p:pic>
      <p:pic>
        <p:nvPicPr>
          <p:cNvPr id="13" name="Imagen 12">
            <a:extLst>
              <a:ext uri="{FF2B5EF4-FFF2-40B4-BE49-F238E27FC236}">
                <a16:creationId xmlns:a16="http://schemas.microsoft.com/office/drawing/2014/main" id="{DD3E7C6D-1CF0-EE9E-2776-F07E2C877D91}"/>
              </a:ext>
            </a:extLst>
          </p:cNvPr>
          <p:cNvPicPr>
            <a:picLocks noChangeAspect="1"/>
          </p:cNvPicPr>
          <p:nvPr/>
        </p:nvPicPr>
        <p:blipFill>
          <a:blip r:embed="rId7"/>
          <a:stretch>
            <a:fillRect/>
          </a:stretch>
        </p:blipFill>
        <p:spPr>
          <a:xfrm>
            <a:off x="3467353" y="1342215"/>
            <a:ext cx="1628758" cy="1860116"/>
          </a:xfrm>
          <a:prstGeom prst="rect">
            <a:avLst/>
          </a:prstGeom>
          <a:effectLst>
            <a:softEdge rad="635000"/>
          </a:effectLst>
        </p:spPr>
      </p:pic>
      <p:pic>
        <p:nvPicPr>
          <p:cNvPr id="19" name="Imagen 18">
            <a:extLst>
              <a:ext uri="{FF2B5EF4-FFF2-40B4-BE49-F238E27FC236}">
                <a16:creationId xmlns:a16="http://schemas.microsoft.com/office/drawing/2014/main" id="{F29A283C-A6F5-EB3F-2870-74BEEE44EDB5}"/>
              </a:ext>
            </a:extLst>
          </p:cNvPr>
          <p:cNvPicPr>
            <a:picLocks noChangeAspect="1"/>
          </p:cNvPicPr>
          <p:nvPr/>
        </p:nvPicPr>
        <p:blipFill>
          <a:blip r:embed="rId8"/>
          <a:stretch>
            <a:fillRect/>
          </a:stretch>
        </p:blipFill>
        <p:spPr>
          <a:xfrm>
            <a:off x="6096000" y="2567486"/>
            <a:ext cx="2393542" cy="1591161"/>
          </a:xfrm>
          <a:prstGeom prst="rect">
            <a:avLst/>
          </a:prstGeom>
          <a:effectLst>
            <a:softEdge rad="635000"/>
          </a:effectLst>
        </p:spPr>
      </p:pic>
      <p:pic>
        <p:nvPicPr>
          <p:cNvPr id="14" name="Imagen 13">
            <a:extLst>
              <a:ext uri="{FF2B5EF4-FFF2-40B4-BE49-F238E27FC236}">
                <a16:creationId xmlns:a16="http://schemas.microsoft.com/office/drawing/2014/main" id="{50B518EB-AEF8-C75D-A966-6EE177286F2E}"/>
              </a:ext>
            </a:extLst>
          </p:cNvPr>
          <p:cNvPicPr>
            <a:picLocks noChangeAspect="1"/>
          </p:cNvPicPr>
          <p:nvPr/>
        </p:nvPicPr>
        <p:blipFill>
          <a:blip r:embed="rId9"/>
          <a:stretch>
            <a:fillRect/>
          </a:stretch>
        </p:blipFill>
        <p:spPr>
          <a:xfrm>
            <a:off x="3771589" y="2383015"/>
            <a:ext cx="2324411" cy="2091970"/>
          </a:xfrm>
          <a:prstGeom prst="rect">
            <a:avLst/>
          </a:prstGeom>
          <a:effectLst>
            <a:softEdge rad="635000"/>
          </a:effectLst>
        </p:spPr>
      </p:pic>
      <p:pic>
        <p:nvPicPr>
          <p:cNvPr id="15" name="Imagen 14">
            <a:extLst>
              <a:ext uri="{FF2B5EF4-FFF2-40B4-BE49-F238E27FC236}">
                <a16:creationId xmlns:a16="http://schemas.microsoft.com/office/drawing/2014/main" id="{2EF59739-ED75-FAF2-3A6A-2877B54E2239}"/>
              </a:ext>
            </a:extLst>
          </p:cNvPr>
          <p:cNvPicPr>
            <a:picLocks noChangeAspect="1"/>
          </p:cNvPicPr>
          <p:nvPr/>
        </p:nvPicPr>
        <p:blipFill>
          <a:blip r:embed="rId10"/>
          <a:stretch>
            <a:fillRect/>
          </a:stretch>
        </p:blipFill>
        <p:spPr>
          <a:xfrm>
            <a:off x="7564738" y="1792939"/>
            <a:ext cx="1591161" cy="1591161"/>
          </a:xfrm>
          <a:prstGeom prst="rect">
            <a:avLst/>
          </a:prstGeom>
          <a:effectLst>
            <a:softEdge rad="317500"/>
          </a:effectLst>
        </p:spPr>
      </p:pic>
      <p:pic>
        <p:nvPicPr>
          <p:cNvPr id="16" name="Imagen 15">
            <a:extLst>
              <a:ext uri="{FF2B5EF4-FFF2-40B4-BE49-F238E27FC236}">
                <a16:creationId xmlns:a16="http://schemas.microsoft.com/office/drawing/2014/main" id="{81097176-8C53-37B7-5381-F53119298C20}"/>
              </a:ext>
            </a:extLst>
          </p:cNvPr>
          <p:cNvPicPr>
            <a:picLocks noChangeAspect="1"/>
          </p:cNvPicPr>
          <p:nvPr/>
        </p:nvPicPr>
        <p:blipFill>
          <a:blip r:embed="rId11"/>
          <a:stretch>
            <a:fillRect/>
          </a:stretch>
        </p:blipFill>
        <p:spPr>
          <a:xfrm>
            <a:off x="2557017" y="-70577"/>
            <a:ext cx="1896797" cy="2558992"/>
          </a:xfrm>
          <a:prstGeom prst="rect">
            <a:avLst/>
          </a:prstGeom>
          <a:effectLst>
            <a:softEdge rad="635000"/>
          </a:effectLst>
        </p:spPr>
      </p:pic>
      <p:pic>
        <p:nvPicPr>
          <p:cNvPr id="17" name="Imagen 16">
            <a:extLst>
              <a:ext uri="{FF2B5EF4-FFF2-40B4-BE49-F238E27FC236}">
                <a16:creationId xmlns:a16="http://schemas.microsoft.com/office/drawing/2014/main" id="{985F6239-1E00-C5EC-B03A-70521B940F8E}"/>
              </a:ext>
            </a:extLst>
          </p:cNvPr>
          <p:cNvPicPr>
            <a:picLocks noChangeAspect="1"/>
          </p:cNvPicPr>
          <p:nvPr/>
        </p:nvPicPr>
        <p:blipFill>
          <a:blip r:embed="rId12"/>
          <a:stretch>
            <a:fillRect/>
          </a:stretch>
        </p:blipFill>
        <p:spPr>
          <a:xfrm>
            <a:off x="781249" y="53647"/>
            <a:ext cx="2268288" cy="2434768"/>
          </a:xfrm>
          <a:prstGeom prst="rect">
            <a:avLst/>
          </a:prstGeom>
          <a:effectLst>
            <a:softEdge rad="635000"/>
          </a:effectLst>
        </p:spPr>
      </p:pic>
      <p:pic>
        <p:nvPicPr>
          <p:cNvPr id="18" name="Imagen 17">
            <a:extLst>
              <a:ext uri="{FF2B5EF4-FFF2-40B4-BE49-F238E27FC236}">
                <a16:creationId xmlns:a16="http://schemas.microsoft.com/office/drawing/2014/main" id="{85727613-A97C-6A2A-8CBC-9AC7038CD61F}"/>
              </a:ext>
            </a:extLst>
          </p:cNvPr>
          <p:cNvPicPr>
            <a:picLocks noChangeAspect="1"/>
          </p:cNvPicPr>
          <p:nvPr/>
        </p:nvPicPr>
        <p:blipFill>
          <a:blip r:embed="rId13"/>
          <a:stretch>
            <a:fillRect/>
          </a:stretch>
        </p:blipFill>
        <p:spPr>
          <a:xfrm>
            <a:off x="1819427" y="1417306"/>
            <a:ext cx="2411877" cy="2438875"/>
          </a:xfrm>
          <a:prstGeom prst="rect">
            <a:avLst/>
          </a:prstGeom>
          <a:effectLst>
            <a:softEdge rad="635000"/>
          </a:effectLst>
        </p:spPr>
      </p:pic>
      <p:sp>
        <p:nvSpPr>
          <p:cNvPr id="20" name="Bocadillo: ovalado 19">
            <a:extLst>
              <a:ext uri="{FF2B5EF4-FFF2-40B4-BE49-F238E27FC236}">
                <a16:creationId xmlns:a16="http://schemas.microsoft.com/office/drawing/2014/main" id="{0E4A3468-7F47-A87B-37D0-218AF206C1C5}"/>
              </a:ext>
            </a:extLst>
          </p:cNvPr>
          <p:cNvSpPr/>
          <p:nvPr/>
        </p:nvSpPr>
        <p:spPr>
          <a:xfrm rot="16456625">
            <a:off x="7369797" y="-151279"/>
            <a:ext cx="1651505" cy="205305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a:extLst>
              <a:ext uri="{FF2B5EF4-FFF2-40B4-BE49-F238E27FC236}">
                <a16:creationId xmlns:a16="http://schemas.microsoft.com/office/drawing/2014/main" id="{0E468076-0EE7-40EB-263C-91E5A07F2957}"/>
              </a:ext>
            </a:extLst>
          </p:cNvPr>
          <p:cNvPicPr>
            <a:picLocks noChangeAspect="1"/>
          </p:cNvPicPr>
          <p:nvPr/>
        </p:nvPicPr>
        <p:blipFill>
          <a:blip r:embed="rId14"/>
          <a:stretch>
            <a:fillRect/>
          </a:stretch>
        </p:blipFill>
        <p:spPr>
          <a:xfrm>
            <a:off x="374368" y="3143073"/>
            <a:ext cx="2116904" cy="3763385"/>
          </a:xfrm>
          <a:prstGeom prst="rect">
            <a:avLst/>
          </a:prstGeom>
          <a:effectLst>
            <a:softEdge rad="317500"/>
          </a:effectLst>
        </p:spPr>
      </p:pic>
      <p:sp>
        <p:nvSpPr>
          <p:cNvPr id="23" name="Bocadillo: ovalado 22">
            <a:extLst>
              <a:ext uri="{FF2B5EF4-FFF2-40B4-BE49-F238E27FC236}">
                <a16:creationId xmlns:a16="http://schemas.microsoft.com/office/drawing/2014/main" id="{1040C7C8-DDFD-4E8D-B222-5D122275CE33}"/>
              </a:ext>
            </a:extLst>
          </p:cNvPr>
          <p:cNvSpPr/>
          <p:nvPr/>
        </p:nvSpPr>
        <p:spPr>
          <a:xfrm rot="5123366">
            <a:off x="3269438" y="3544959"/>
            <a:ext cx="2368752" cy="3545268"/>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5048DECC-C21D-2F28-D76D-C1317196254B}"/>
              </a:ext>
            </a:extLst>
          </p:cNvPr>
          <p:cNvSpPr txBox="1"/>
          <p:nvPr/>
        </p:nvSpPr>
        <p:spPr>
          <a:xfrm>
            <a:off x="7020176" y="413777"/>
            <a:ext cx="2282107" cy="830997"/>
          </a:xfrm>
          <a:prstGeom prst="rect">
            <a:avLst/>
          </a:prstGeom>
          <a:noFill/>
        </p:spPr>
        <p:txBody>
          <a:bodyPr wrap="square" rtlCol="0">
            <a:spAutoFit/>
          </a:bodyPr>
          <a:lstStyle/>
          <a:p>
            <a:pPr algn="ctr"/>
            <a:r>
              <a:rPr lang="es-MX" sz="2400" b="1" dirty="0">
                <a:effectLst>
                  <a:outerShdw blurRad="38100" dist="38100" dir="2700000" algn="tl">
                    <a:srgbClr val="000000">
                      <a:alpha val="43137"/>
                    </a:srgbClr>
                  </a:outerShdw>
                </a:effectLst>
              </a:rPr>
              <a:t>Y estos</a:t>
            </a:r>
          </a:p>
          <a:p>
            <a:pPr algn="ctr"/>
            <a:r>
              <a:rPr lang="es-MX" sz="2400" b="1" dirty="0">
                <a:effectLst>
                  <a:outerShdw blurRad="38100" dist="38100" dir="2700000" algn="tl">
                    <a:srgbClr val="000000">
                      <a:alpha val="43137"/>
                    </a:srgbClr>
                  </a:outerShdw>
                </a:effectLst>
              </a:rPr>
              <a:t> ¿Quiénes son?</a:t>
            </a:r>
            <a:endParaRPr lang="es-ES" b="1" dirty="0">
              <a:effectLst>
                <a:outerShdw blurRad="38100" dist="38100" dir="2700000" algn="tl">
                  <a:srgbClr val="000000">
                    <a:alpha val="43137"/>
                  </a:srgbClr>
                </a:outerShdw>
              </a:effectLst>
            </a:endParaRPr>
          </a:p>
        </p:txBody>
      </p:sp>
      <p:sp>
        <p:nvSpPr>
          <p:cNvPr id="25" name="CuadroTexto 24">
            <a:extLst>
              <a:ext uri="{FF2B5EF4-FFF2-40B4-BE49-F238E27FC236}">
                <a16:creationId xmlns:a16="http://schemas.microsoft.com/office/drawing/2014/main" id="{0CB11A90-7BBF-3FAA-8F54-97C802C52D63}"/>
              </a:ext>
            </a:extLst>
          </p:cNvPr>
          <p:cNvSpPr txBox="1"/>
          <p:nvPr/>
        </p:nvSpPr>
        <p:spPr>
          <a:xfrm>
            <a:off x="3025365" y="4772478"/>
            <a:ext cx="3147389" cy="954107"/>
          </a:xfrm>
          <a:prstGeom prst="rect">
            <a:avLst/>
          </a:prstGeom>
          <a:noFill/>
        </p:spPr>
        <p:txBody>
          <a:bodyPr wrap="square" rtlCol="0">
            <a:spAutoFit/>
          </a:bodyPr>
          <a:lstStyle/>
          <a:p>
            <a:r>
              <a:rPr lang="es-MX" sz="2800" b="1" dirty="0">
                <a:effectLst>
                  <a:outerShdw blurRad="38100" dist="38100" dir="2700000" algn="tl">
                    <a:srgbClr val="000000">
                      <a:alpha val="43137"/>
                    </a:srgbClr>
                  </a:outerShdw>
                </a:effectLst>
              </a:rPr>
              <a:t>¿No los conoces?</a:t>
            </a:r>
          </a:p>
          <a:p>
            <a:r>
              <a:rPr lang="es-ES" sz="2800" b="1" dirty="0">
                <a:effectLst>
                  <a:outerShdw blurRad="38100" dist="38100" dir="2700000" algn="tl">
                    <a:srgbClr val="000000">
                      <a:alpha val="43137"/>
                    </a:srgbClr>
                  </a:outerShdw>
                </a:effectLst>
              </a:rPr>
              <a:t>Son los TEÓRICOS</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58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26479B2F-65D0-8EC3-D92C-31C0ECB11EAC}"/>
              </a:ext>
            </a:extLst>
          </p:cNvPr>
          <p:cNvSpPr>
            <a:spLocks noGrp="1"/>
          </p:cNvSpPr>
          <p:nvPr>
            <p:ph type="sldNum" sz="quarter" idx="4"/>
          </p:nvPr>
        </p:nvSpPr>
        <p:spPr/>
        <p:txBody>
          <a:bodyPr/>
          <a:lstStyle/>
          <a:p>
            <a:pPr rtl="0"/>
            <a:fld id="{CA8D9AD5-F248-4919-864A-CFD76CC027D6}" type="slidenum">
              <a:rPr lang="en-US" smtClean="0"/>
              <a:pPr rtl="0"/>
              <a:t>4</a:t>
            </a:fld>
            <a:endParaRPr lang="en-US" dirty="0"/>
          </a:p>
        </p:txBody>
      </p:sp>
      <p:pic>
        <p:nvPicPr>
          <p:cNvPr id="6" name="Imagen 5">
            <a:extLst>
              <a:ext uri="{FF2B5EF4-FFF2-40B4-BE49-F238E27FC236}">
                <a16:creationId xmlns:a16="http://schemas.microsoft.com/office/drawing/2014/main" id="{D8AF24BC-CC4F-F4EA-20C9-BE9A94396090}"/>
              </a:ext>
            </a:extLst>
          </p:cNvPr>
          <p:cNvPicPr>
            <a:picLocks noChangeAspect="1"/>
          </p:cNvPicPr>
          <p:nvPr/>
        </p:nvPicPr>
        <p:blipFill>
          <a:blip r:embed="rId2"/>
          <a:stretch>
            <a:fillRect/>
          </a:stretch>
        </p:blipFill>
        <p:spPr>
          <a:xfrm>
            <a:off x="8330703" y="555842"/>
            <a:ext cx="3505633" cy="6194585"/>
          </a:xfrm>
          <a:prstGeom prst="rect">
            <a:avLst/>
          </a:prstGeom>
          <a:effectLst>
            <a:softEdge rad="317500"/>
          </a:effectLst>
        </p:spPr>
      </p:pic>
      <p:sp>
        <p:nvSpPr>
          <p:cNvPr id="7" name="Bocadillo: ovalado 6">
            <a:extLst>
              <a:ext uri="{FF2B5EF4-FFF2-40B4-BE49-F238E27FC236}">
                <a16:creationId xmlns:a16="http://schemas.microsoft.com/office/drawing/2014/main" id="{D3FC286F-7CB2-6675-9B34-665C6ACF7CEA}"/>
              </a:ext>
            </a:extLst>
          </p:cNvPr>
          <p:cNvSpPr/>
          <p:nvPr/>
        </p:nvSpPr>
        <p:spPr>
          <a:xfrm rot="15900265">
            <a:off x="1623962" y="-160088"/>
            <a:ext cx="4666672" cy="6683587"/>
          </a:xfrm>
          <a:prstGeom prst="wedgeEllipseCallout">
            <a:avLst/>
          </a:prstGeom>
          <a:solidFill>
            <a:schemeClr val="accent1">
              <a:lumMod val="40000"/>
              <a:lumOff val="60000"/>
            </a:schemeClr>
          </a:solidFill>
          <a:ln>
            <a:solidFill>
              <a:srgbClr val="B693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4AD726DC-4909-92C2-B93B-22D112EF508B}"/>
              </a:ext>
            </a:extLst>
          </p:cNvPr>
          <p:cNvSpPr txBox="1"/>
          <p:nvPr/>
        </p:nvSpPr>
        <p:spPr>
          <a:xfrm>
            <a:off x="1700290" y="1735282"/>
            <a:ext cx="5101937" cy="584775"/>
          </a:xfrm>
          <a:prstGeom prst="rect">
            <a:avLst/>
          </a:prstGeom>
          <a:noFill/>
        </p:spPr>
        <p:txBody>
          <a:bodyPr wrap="square" rtlCol="0">
            <a:spAutoFit/>
          </a:bodyPr>
          <a:lstStyle/>
          <a:p>
            <a:r>
              <a:rPr lang="es-MX" sz="3200" b="1" dirty="0">
                <a:effectLst>
                  <a:outerShdw blurRad="38100" dist="38100" dir="2700000" algn="tl">
                    <a:srgbClr val="000000">
                      <a:alpha val="43137"/>
                    </a:srgbClr>
                  </a:outerShdw>
                </a:effectLst>
              </a:rPr>
              <a:t>Porque vamos a hablar de</a:t>
            </a:r>
            <a:r>
              <a:rPr lang="es-MX" sz="2800" b="1" dirty="0">
                <a:solidFill>
                  <a:srgbClr val="FFFF00"/>
                </a:solidFill>
                <a:effectLst>
                  <a:outerShdw blurRad="38100" dist="38100" dir="2700000" algn="tl">
                    <a:srgbClr val="000000">
                      <a:alpha val="43137"/>
                    </a:srgbClr>
                  </a:outerShdw>
                </a:effectLst>
              </a:rPr>
              <a:t>:</a:t>
            </a:r>
            <a:endParaRPr lang="es-ES" sz="2800" b="1" dirty="0">
              <a:solidFill>
                <a:srgbClr val="FFFF00"/>
              </a:solidFill>
              <a:effectLst>
                <a:outerShdw blurRad="38100" dist="38100" dir="2700000" algn="tl">
                  <a:srgbClr val="000000">
                    <a:alpha val="43137"/>
                  </a:srgbClr>
                </a:outerShdw>
              </a:effectLst>
            </a:endParaRPr>
          </a:p>
        </p:txBody>
      </p:sp>
      <p:pic>
        <p:nvPicPr>
          <p:cNvPr id="10" name="Imagen 9" descr="Texto&#10;&#10;El contenido generado por IA puede ser incorrecto.">
            <a:extLst>
              <a:ext uri="{FF2B5EF4-FFF2-40B4-BE49-F238E27FC236}">
                <a16:creationId xmlns:a16="http://schemas.microsoft.com/office/drawing/2014/main" id="{3281C9A1-9C98-63CF-1EEC-4DF9D3D646A9}"/>
              </a:ext>
            </a:extLst>
          </p:cNvPr>
          <p:cNvPicPr>
            <a:picLocks noChangeAspect="1"/>
          </p:cNvPicPr>
          <p:nvPr/>
        </p:nvPicPr>
        <p:blipFill>
          <a:blip r:embed="rId3"/>
          <a:stretch>
            <a:fillRect/>
          </a:stretch>
        </p:blipFill>
        <p:spPr>
          <a:xfrm>
            <a:off x="1089635" y="2672766"/>
            <a:ext cx="5712592" cy="9952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6221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FF3F-34B2-572E-57A1-94E20FEFA1F5}"/>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835B260-BC28-FA63-2966-AA34E69D1B3B}"/>
              </a:ext>
            </a:extLst>
          </p:cNvPr>
          <p:cNvSpPr>
            <a:spLocks noGrp="1"/>
          </p:cNvSpPr>
          <p:nvPr>
            <p:ph type="sldNum" sz="quarter" idx="4"/>
          </p:nvPr>
        </p:nvSpPr>
        <p:spPr/>
        <p:txBody>
          <a:bodyPr/>
          <a:lstStyle/>
          <a:p>
            <a:pPr rtl="0"/>
            <a:fld id="{CA8D9AD5-F248-4919-864A-CFD76CC027D6}" type="slidenum">
              <a:rPr lang="en-US" smtClean="0"/>
              <a:pPr rtl="0"/>
              <a:t>5</a:t>
            </a:fld>
            <a:endParaRPr lang="en-US" dirty="0"/>
          </a:p>
        </p:txBody>
      </p:sp>
      <p:pic>
        <p:nvPicPr>
          <p:cNvPr id="7" name="Imagen 6">
            <a:extLst>
              <a:ext uri="{FF2B5EF4-FFF2-40B4-BE49-F238E27FC236}">
                <a16:creationId xmlns:a16="http://schemas.microsoft.com/office/drawing/2014/main" id="{FC6BA37A-ED54-76A5-129B-B1C5C9A07C7E}"/>
              </a:ext>
            </a:extLst>
          </p:cNvPr>
          <p:cNvPicPr>
            <a:picLocks noChangeAspect="1"/>
          </p:cNvPicPr>
          <p:nvPr/>
        </p:nvPicPr>
        <p:blipFill>
          <a:blip r:embed="rId2"/>
          <a:stretch>
            <a:fillRect/>
          </a:stretch>
        </p:blipFill>
        <p:spPr>
          <a:xfrm>
            <a:off x="5217969" y="3784564"/>
            <a:ext cx="5463886" cy="3073436"/>
          </a:xfrm>
          <a:prstGeom prst="rect">
            <a:avLst/>
          </a:prstGeom>
          <a:effectLst>
            <a:softEdge rad="635000"/>
          </a:effectLst>
        </p:spPr>
      </p:pic>
      <p:sp>
        <p:nvSpPr>
          <p:cNvPr id="11" name="CuadroTexto 10">
            <a:extLst>
              <a:ext uri="{FF2B5EF4-FFF2-40B4-BE49-F238E27FC236}">
                <a16:creationId xmlns:a16="http://schemas.microsoft.com/office/drawing/2014/main" id="{2460687E-37E0-AFA2-6A5A-E8EBA73C86F2}"/>
              </a:ext>
            </a:extLst>
          </p:cNvPr>
          <p:cNvSpPr txBox="1"/>
          <p:nvPr/>
        </p:nvSpPr>
        <p:spPr>
          <a:xfrm>
            <a:off x="1866648" y="1859340"/>
            <a:ext cx="10233581" cy="1569660"/>
          </a:xfrm>
          <a:prstGeom prst="rect">
            <a:avLst/>
          </a:prstGeom>
          <a:noFill/>
        </p:spPr>
        <p:txBody>
          <a:bodyPr wrap="square">
            <a:spAutoFit/>
          </a:bodyPr>
          <a:lstStyle/>
          <a:p>
            <a:r>
              <a:rPr lang="es-MX" sz="2400" b="1" dirty="0">
                <a:effectLst>
                  <a:outerShdw blurRad="38100" dist="38100" dir="2700000" algn="tl">
                    <a:srgbClr val="000000">
                      <a:alpha val="43137"/>
                    </a:srgbClr>
                  </a:outerShdw>
                </a:effectLst>
              </a:rPr>
              <a:t>Son </a:t>
            </a:r>
            <a:r>
              <a:rPr lang="es-MX" sz="3600" b="1" dirty="0">
                <a:solidFill>
                  <a:srgbClr val="FF0000"/>
                </a:solidFill>
                <a:effectLst>
                  <a:outerShdw blurRad="38100" dist="38100" dir="2700000" algn="tl">
                    <a:srgbClr val="000000">
                      <a:alpha val="43137"/>
                    </a:srgbClr>
                  </a:outerShdw>
                </a:effectLst>
              </a:rPr>
              <a:t>marcos conceptuales</a:t>
            </a:r>
            <a:r>
              <a:rPr lang="es-MX" sz="2400" b="1" dirty="0">
                <a:effectLst>
                  <a:outerShdw blurRad="38100" dist="38100" dir="2700000" algn="tl">
                    <a:srgbClr val="000000">
                      <a:alpha val="43137"/>
                    </a:srgbClr>
                  </a:outerShdw>
                </a:effectLst>
              </a:rPr>
              <a:t> que explican cómo las personas </a:t>
            </a:r>
            <a:r>
              <a:rPr lang="es-MX" sz="3600" b="1" dirty="0">
                <a:solidFill>
                  <a:schemeClr val="accent1"/>
                </a:solidFill>
                <a:effectLst>
                  <a:outerShdw blurRad="38100" dist="38100" dir="2700000" algn="tl">
                    <a:srgbClr val="000000">
                      <a:alpha val="43137"/>
                    </a:srgbClr>
                  </a:outerShdw>
                </a:effectLst>
              </a:rPr>
              <a:t>adquieren</a:t>
            </a:r>
            <a:r>
              <a:rPr lang="es-MX" sz="3600" b="1" dirty="0">
                <a:solidFill>
                  <a:schemeClr val="tx2">
                    <a:lumMod val="50000"/>
                    <a:lumOff val="50000"/>
                  </a:schemeClr>
                </a:solidFill>
                <a:effectLst>
                  <a:outerShdw blurRad="38100" dist="38100" dir="2700000" algn="tl">
                    <a:srgbClr val="000000">
                      <a:alpha val="43137"/>
                    </a:srgbClr>
                  </a:outerShdw>
                </a:effectLst>
              </a:rPr>
              <a:t>, </a:t>
            </a:r>
            <a:r>
              <a:rPr lang="es-MX" sz="3600" b="1" dirty="0">
                <a:solidFill>
                  <a:srgbClr val="FFFF00"/>
                </a:solidFill>
                <a:effectLst>
                  <a:outerShdw blurRad="38100" dist="38100" dir="2700000" algn="tl">
                    <a:srgbClr val="000000">
                      <a:alpha val="43137"/>
                    </a:srgbClr>
                  </a:outerShdw>
                </a:effectLst>
              </a:rPr>
              <a:t>procesan</a:t>
            </a:r>
            <a:r>
              <a:rPr lang="es-MX" sz="3600" b="1" dirty="0">
                <a:solidFill>
                  <a:schemeClr val="tx2">
                    <a:lumMod val="50000"/>
                    <a:lumOff val="50000"/>
                  </a:schemeClr>
                </a:solidFill>
                <a:effectLst>
                  <a:outerShdw blurRad="38100" dist="38100" dir="2700000" algn="tl">
                    <a:srgbClr val="000000">
                      <a:alpha val="43137"/>
                    </a:srgbClr>
                  </a:outerShdw>
                </a:effectLst>
              </a:rPr>
              <a:t> y </a:t>
            </a:r>
            <a:r>
              <a:rPr lang="es-MX" sz="3600" b="1" dirty="0">
                <a:solidFill>
                  <a:schemeClr val="accent6">
                    <a:lumMod val="60000"/>
                    <a:lumOff val="40000"/>
                  </a:schemeClr>
                </a:solidFill>
                <a:effectLst>
                  <a:outerShdw blurRad="38100" dist="38100" dir="2700000" algn="tl">
                    <a:srgbClr val="000000">
                      <a:alpha val="43137"/>
                    </a:srgbClr>
                  </a:outerShdw>
                </a:effectLst>
              </a:rPr>
              <a:t>retienen</a:t>
            </a:r>
            <a:r>
              <a:rPr lang="es-MX" sz="3600" b="1" dirty="0">
                <a:solidFill>
                  <a:schemeClr val="tx2">
                    <a:lumMod val="50000"/>
                    <a:lumOff val="50000"/>
                  </a:schemeClr>
                </a:solidFill>
                <a:effectLst>
                  <a:outerShdw blurRad="38100" dist="38100" dir="2700000" algn="tl">
                    <a:srgbClr val="000000">
                      <a:alpha val="43137"/>
                    </a:srgbClr>
                  </a:outerShdw>
                </a:effectLst>
              </a:rPr>
              <a:t> </a:t>
            </a:r>
            <a:r>
              <a:rPr lang="es-MX" sz="2400" b="1" dirty="0">
                <a:effectLst>
                  <a:outerShdw blurRad="38100" dist="38100" dir="2700000" algn="tl">
                    <a:srgbClr val="000000">
                      <a:alpha val="43137"/>
                    </a:srgbClr>
                  </a:outerShdw>
                </a:effectLst>
              </a:rPr>
              <a:t>conocimientos a lo largo del tiempo.</a:t>
            </a:r>
          </a:p>
        </p:txBody>
      </p:sp>
      <p:sp>
        <p:nvSpPr>
          <p:cNvPr id="12" name="CuadroTexto 11">
            <a:extLst>
              <a:ext uri="{FF2B5EF4-FFF2-40B4-BE49-F238E27FC236}">
                <a16:creationId xmlns:a16="http://schemas.microsoft.com/office/drawing/2014/main" id="{570725CE-7E10-8A60-3AF2-4B7EF8D01F4A}"/>
              </a:ext>
            </a:extLst>
          </p:cNvPr>
          <p:cNvSpPr txBox="1"/>
          <p:nvPr/>
        </p:nvSpPr>
        <p:spPr>
          <a:xfrm>
            <a:off x="2939058" y="2853864"/>
            <a:ext cx="8640474" cy="1384995"/>
          </a:xfrm>
          <a:prstGeom prst="rect">
            <a:avLst/>
          </a:prstGeom>
          <a:noFill/>
        </p:spPr>
        <p:txBody>
          <a:bodyPr wrap="square">
            <a:spAutoFit/>
          </a:bodyPr>
          <a:lstStyle/>
          <a:p>
            <a:r>
              <a:rPr lang="es-ES" sz="2000" b="1" dirty="0">
                <a:latin typeface="Roboto" panose="02000000000000000000" pitchFamily="2" charset="0"/>
              </a:rPr>
              <a:t>S</a:t>
            </a:r>
            <a:r>
              <a:rPr lang="es-ES" sz="2000" b="1" i="0" dirty="0">
                <a:effectLst/>
                <a:latin typeface="Roboto" panose="02000000000000000000" pitchFamily="2" charset="0"/>
              </a:rPr>
              <a:t>on explicaciones que buscan comprender</a:t>
            </a:r>
            <a:r>
              <a:rPr lang="es-ES" sz="3200" b="1" i="0" dirty="0">
                <a:solidFill>
                  <a:schemeClr val="accent6">
                    <a:lumMod val="75000"/>
                  </a:schemeClr>
                </a:solidFill>
                <a:effectLst/>
                <a:latin typeface="Roboto" panose="02000000000000000000" pitchFamily="2" charset="0"/>
              </a:rPr>
              <a:t> cómo se produce el </a:t>
            </a:r>
            <a:r>
              <a:rPr lang="es-ES" sz="2000" b="1" i="0" dirty="0">
                <a:effectLst/>
                <a:latin typeface="Roboto" panose="02000000000000000000" pitchFamily="2" charset="0"/>
              </a:rPr>
              <a:t>aprendizaje y cómo se adquieren nuevos </a:t>
            </a:r>
            <a:r>
              <a:rPr lang="es-ES" sz="2000" b="1" i="0" dirty="0">
                <a:solidFill>
                  <a:schemeClr val="accent2">
                    <a:lumMod val="50000"/>
                  </a:schemeClr>
                </a:solidFill>
                <a:effectLst/>
                <a:latin typeface="Roboto" panose="02000000000000000000" pitchFamily="2" charset="0"/>
              </a:rPr>
              <a:t>conocimientos, habilidades y actitudes</a:t>
            </a:r>
            <a:endParaRPr lang="es-ES" sz="2000" b="1" dirty="0">
              <a:solidFill>
                <a:schemeClr val="accent2">
                  <a:lumMod val="50000"/>
                </a:schemeClr>
              </a:solidFill>
            </a:endParaRPr>
          </a:p>
        </p:txBody>
      </p:sp>
      <p:pic>
        <p:nvPicPr>
          <p:cNvPr id="13" name="Imagen 12">
            <a:extLst>
              <a:ext uri="{FF2B5EF4-FFF2-40B4-BE49-F238E27FC236}">
                <a16:creationId xmlns:a16="http://schemas.microsoft.com/office/drawing/2014/main" id="{A2CC62EB-F218-1692-C6DC-5D159F8A83C1}"/>
              </a:ext>
            </a:extLst>
          </p:cNvPr>
          <p:cNvPicPr>
            <a:picLocks noChangeAspect="1"/>
          </p:cNvPicPr>
          <p:nvPr/>
        </p:nvPicPr>
        <p:blipFill>
          <a:blip r:embed="rId3"/>
          <a:stretch>
            <a:fillRect/>
          </a:stretch>
        </p:blipFill>
        <p:spPr>
          <a:xfrm>
            <a:off x="229330" y="1828232"/>
            <a:ext cx="1479281" cy="3201536"/>
          </a:xfrm>
          <a:prstGeom prst="rect">
            <a:avLst/>
          </a:prstGeom>
          <a:effectLst>
            <a:softEdge rad="317500"/>
          </a:effectLst>
        </p:spPr>
      </p:pic>
      <p:pic>
        <p:nvPicPr>
          <p:cNvPr id="16" name="Imagen 15">
            <a:extLst>
              <a:ext uri="{FF2B5EF4-FFF2-40B4-BE49-F238E27FC236}">
                <a16:creationId xmlns:a16="http://schemas.microsoft.com/office/drawing/2014/main" id="{F758E2D6-09FF-40DA-2E68-DA049F97F317}"/>
              </a:ext>
            </a:extLst>
          </p:cNvPr>
          <p:cNvPicPr>
            <a:picLocks noChangeAspect="1"/>
          </p:cNvPicPr>
          <p:nvPr/>
        </p:nvPicPr>
        <p:blipFill>
          <a:blip r:embed="rId4"/>
          <a:stretch>
            <a:fillRect/>
          </a:stretch>
        </p:blipFill>
        <p:spPr>
          <a:xfrm>
            <a:off x="982974" y="535382"/>
            <a:ext cx="3921535" cy="1442621"/>
          </a:xfrm>
          <a:prstGeom prst="rect">
            <a:avLst/>
          </a:prstGeom>
          <a:gradFill flip="none" rotWithShape="1">
            <a:gsLst>
              <a:gs pos="2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a:softEdge rad="317500"/>
          </a:effectLst>
        </p:spPr>
      </p:pic>
      <p:sp>
        <p:nvSpPr>
          <p:cNvPr id="17" name="CuadroTexto 16">
            <a:extLst>
              <a:ext uri="{FF2B5EF4-FFF2-40B4-BE49-F238E27FC236}">
                <a16:creationId xmlns:a16="http://schemas.microsoft.com/office/drawing/2014/main" id="{64F86A69-B903-E496-05A7-8B4899DD59A0}"/>
              </a:ext>
            </a:extLst>
          </p:cNvPr>
          <p:cNvSpPr txBox="1"/>
          <p:nvPr/>
        </p:nvSpPr>
        <p:spPr>
          <a:xfrm>
            <a:off x="1868794" y="838858"/>
            <a:ext cx="2140527" cy="523220"/>
          </a:xfrm>
          <a:prstGeom prst="rect">
            <a:avLst/>
          </a:prstGeom>
          <a:noFill/>
        </p:spPr>
        <p:txBody>
          <a:bodyPr wrap="square" rtlCol="0">
            <a:spAutoFit/>
          </a:bodyPr>
          <a:lstStyle/>
          <a:p>
            <a:pPr algn="ctr"/>
            <a:r>
              <a:rPr lang="es-MX" sz="1400" b="1" dirty="0"/>
              <a:t>Teorías del aprendizaje ¿Qué es eso?</a:t>
            </a:r>
            <a:endParaRPr lang="es-ES" sz="1400" b="1" dirty="0"/>
          </a:p>
        </p:txBody>
      </p:sp>
    </p:spTree>
    <p:extLst>
      <p:ext uri="{BB962C8B-B14F-4D97-AF65-F5344CB8AC3E}">
        <p14:creationId xmlns:p14="http://schemas.microsoft.com/office/powerpoint/2010/main" val="22202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A28051-F1B8-9A5F-D329-065C7210411B}"/>
              </a:ext>
            </a:extLst>
          </p:cNvPr>
          <p:cNvSpPr>
            <a:spLocks noGrp="1"/>
          </p:cNvSpPr>
          <p:nvPr>
            <p:ph type="ctrTitle"/>
          </p:nvPr>
        </p:nvSpPr>
        <p:spPr/>
        <p:txBody>
          <a:bodyPr/>
          <a:lstStyle/>
          <a:p>
            <a:endParaRPr lang="es-ES"/>
          </a:p>
        </p:txBody>
      </p:sp>
      <p:sp>
        <p:nvSpPr>
          <p:cNvPr id="3" name="Marcador de contenido 2">
            <a:extLst>
              <a:ext uri="{FF2B5EF4-FFF2-40B4-BE49-F238E27FC236}">
                <a16:creationId xmlns:a16="http://schemas.microsoft.com/office/drawing/2014/main" id="{9F46DEFE-06A7-A59C-09A4-D3B8E02634C6}"/>
              </a:ext>
            </a:extLst>
          </p:cNvPr>
          <p:cNvSpPr>
            <a:spLocks noGrp="1"/>
          </p:cNvSpPr>
          <p:nvPr>
            <p:ph sz="quarter" idx="10"/>
          </p:nvPr>
        </p:nvSpPr>
        <p:spPr/>
        <p:txBody>
          <a:bodyPr/>
          <a:lstStyle/>
          <a:p>
            <a:endParaRPr lang="es-ES"/>
          </a:p>
        </p:txBody>
      </p:sp>
      <p:sp>
        <p:nvSpPr>
          <p:cNvPr id="4" name="Marcador de número de diapositiva 3">
            <a:extLst>
              <a:ext uri="{FF2B5EF4-FFF2-40B4-BE49-F238E27FC236}">
                <a16:creationId xmlns:a16="http://schemas.microsoft.com/office/drawing/2014/main" id="{6798246C-CBA6-3949-987A-4501FB219F1B}"/>
              </a:ext>
            </a:extLst>
          </p:cNvPr>
          <p:cNvSpPr>
            <a:spLocks noGrp="1"/>
          </p:cNvSpPr>
          <p:nvPr>
            <p:ph type="sldNum" sz="quarter" idx="4"/>
          </p:nvPr>
        </p:nvSpPr>
        <p:spPr/>
        <p:txBody>
          <a:bodyPr/>
          <a:lstStyle/>
          <a:p>
            <a:pPr rtl="0"/>
            <a:fld id="{CA8D9AD5-F248-4919-864A-CFD76CC027D6}" type="slidenum">
              <a:rPr lang="en-US" smtClean="0"/>
              <a:pPr rtl="0"/>
              <a:t>6</a:t>
            </a:fld>
            <a:endParaRPr lang="en-US" dirty="0"/>
          </a:p>
        </p:txBody>
      </p:sp>
    </p:spTree>
    <p:extLst>
      <p:ext uri="{BB962C8B-B14F-4D97-AF65-F5344CB8AC3E}">
        <p14:creationId xmlns:p14="http://schemas.microsoft.com/office/powerpoint/2010/main" val="156741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97316-E0A8-786B-FA61-A3B242F99A76}"/>
              </a:ext>
            </a:extLst>
          </p:cNvPr>
          <p:cNvSpPr>
            <a:spLocks noGrp="1"/>
          </p:cNvSpPr>
          <p:nvPr>
            <p:ph type="ctrTitle"/>
          </p:nvPr>
        </p:nvSpPr>
        <p:spPr>
          <a:xfrm>
            <a:off x="2063894" y="318767"/>
            <a:ext cx="7610042" cy="502116"/>
          </a:xfrm>
        </p:spPr>
        <p:txBody>
          <a:bodyPr/>
          <a:lstStyle/>
          <a:p>
            <a:r>
              <a:rPr lang="es-MX" dirty="0"/>
              <a:t>Teorías del conocimiento</a:t>
            </a:r>
            <a:endParaRPr lang="es-ES" dirty="0"/>
          </a:p>
        </p:txBody>
      </p:sp>
      <p:sp>
        <p:nvSpPr>
          <p:cNvPr id="4" name="Marcador de número de diapositiva 3">
            <a:extLst>
              <a:ext uri="{FF2B5EF4-FFF2-40B4-BE49-F238E27FC236}">
                <a16:creationId xmlns:a16="http://schemas.microsoft.com/office/drawing/2014/main" id="{5496BF41-1D74-8C94-6579-C822BF9AED5A}"/>
              </a:ext>
            </a:extLst>
          </p:cNvPr>
          <p:cNvSpPr>
            <a:spLocks noGrp="1"/>
          </p:cNvSpPr>
          <p:nvPr>
            <p:ph type="sldNum" sz="quarter" idx="4"/>
          </p:nvPr>
        </p:nvSpPr>
        <p:spPr/>
        <p:txBody>
          <a:bodyPr/>
          <a:lstStyle/>
          <a:p>
            <a:pPr rtl="0"/>
            <a:fld id="{CA8D9AD5-F248-4919-864A-CFD76CC027D6}" type="slidenum">
              <a:rPr lang="en-US" smtClean="0"/>
              <a:pPr rtl="0"/>
              <a:t>7</a:t>
            </a:fld>
            <a:endParaRPr lang="en-US" dirty="0"/>
          </a:p>
        </p:txBody>
      </p:sp>
      <p:sp>
        <p:nvSpPr>
          <p:cNvPr id="5" name="CuadroTexto 4">
            <a:extLst>
              <a:ext uri="{FF2B5EF4-FFF2-40B4-BE49-F238E27FC236}">
                <a16:creationId xmlns:a16="http://schemas.microsoft.com/office/drawing/2014/main" id="{35B86762-5A4B-4AD5-805D-19408F1A6918}"/>
              </a:ext>
            </a:extLst>
          </p:cNvPr>
          <p:cNvSpPr txBox="1"/>
          <p:nvPr/>
        </p:nvSpPr>
        <p:spPr>
          <a:xfrm>
            <a:off x="987138" y="1100803"/>
            <a:ext cx="6255326" cy="2062103"/>
          </a:xfrm>
          <a:prstGeom prst="rect">
            <a:avLst/>
          </a:prstGeom>
          <a:noFill/>
        </p:spPr>
        <p:txBody>
          <a:bodyPr wrap="square" rtlCol="0">
            <a:spAutoFit/>
          </a:bodyPr>
          <a:lstStyle/>
          <a:p>
            <a:pPr algn="ctr"/>
            <a:r>
              <a:rPr lang="es-ES" dirty="0"/>
              <a:t> </a:t>
            </a:r>
            <a:r>
              <a:rPr lang="es-ES" sz="3200" b="1" dirty="0"/>
              <a:t>Las teorías del conocimiento son una rama de la filosofía que analiza la naturaleza</a:t>
            </a:r>
            <a:r>
              <a:rPr lang="es-MX" sz="3200" b="1" dirty="0"/>
              <a:t>,</a:t>
            </a:r>
            <a:r>
              <a:rPr lang="es-ES" sz="3200" b="1" dirty="0"/>
              <a:t> origen</a:t>
            </a:r>
            <a:r>
              <a:rPr lang="es-MX" sz="3200" b="1" dirty="0"/>
              <a:t>,</a:t>
            </a:r>
            <a:r>
              <a:rPr lang="es-ES" sz="3200" b="1" dirty="0"/>
              <a:t> posibilidades y límites del conocimiento humano</a:t>
            </a:r>
            <a:endParaRPr lang="es-ES" b="1" dirty="0"/>
          </a:p>
        </p:txBody>
      </p:sp>
      <p:sp>
        <p:nvSpPr>
          <p:cNvPr id="12" name="Bocadillo: ovalado 11">
            <a:extLst>
              <a:ext uri="{FF2B5EF4-FFF2-40B4-BE49-F238E27FC236}">
                <a16:creationId xmlns:a16="http://schemas.microsoft.com/office/drawing/2014/main" id="{1A9A8C4C-AA73-40AA-313C-CBFF528A73AF}"/>
              </a:ext>
            </a:extLst>
          </p:cNvPr>
          <p:cNvSpPr/>
          <p:nvPr/>
        </p:nvSpPr>
        <p:spPr>
          <a:xfrm>
            <a:off x="8385464" y="775966"/>
            <a:ext cx="3207897" cy="194310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effectLst>
                  <a:outerShdw blurRad="38100" dist="38100" dir="2700000" algn="tl">
                    <a:srgbClr val="000000">
                      <a:alpha val="43137"/>
                    </a:srgbClr>
                  </a:outerShdw>
                </a:effectLst>
              </a:rPr>
              <a:t>¿Qué es eso? </a:t>
            </a:r>
            <a:r>
              <a:rPr lang="es-MX" b="1" dirty="0">
                <a:solidFill>
                  <a:schemeClr val="tx1"/>
                </a:solidFill>
                <a:effectLst>
                  <a:outerShdw blurRad="38100" dist="38100" dir="2700000" algn="tl">
                    <a:srgbClr val="000000">
                      <a:alpha val="43137"/>
                    </a:srgbClr>
                  </a:outerShdw>
                </a:effectLst>
              </a:rPr>
              <a:t>Qué alguien me explique…</a:t>
            </a:r>
            <a:endParaRPr lang="es-ES"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69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6A9D8-976C-8AAC-2CBD-9B4A66F86974}"/>
              </a:ext>
            </a:extLst>
          </p:cNvPr>
          <p:cNvSpPr>
            <a:spLocks noGrp="1"/>
          </p:cNvSpPr>
          <p:nvPr>
            <p:ph type="ctrTitle"/>
          </p:nvPr>
        </p:nvSpPr>
        <p:spPr>
          <a:xfrm>
            <a:off x="1770639" y="251027"/>
            <a:ext cx="5426075" cy="914399"/>
          </a:xfrm>
        </p:spPr>
        <p:txBody>
          <a:bodyPr rtlCol="0"/>
          <a:lstStyle/>
          <a:p>
            <a:pPr rtl="0"/>
            <a:r>
              <a:rPr lang="es" dirty="0"/>
              <a:t>LAS TEORÍAS</a:t>
            </a:r>
          </a:p>
        </p:txBody>
      </p:sp>
      <p:sp>
        <p:nvSpPr>
          <p:cNvPr id="3" name="Subtítulo 2">
            <a:extLst>
              <a:ext uri="{FF2B5EF4-FFF2-40B4-BE49-F238E27FC236}">
                <a16:creationId xmlns:a16="http://schemas.microsoft.com/office/drawing/2014/main" id="{02821FCA-16FB-476A-D5E8-71043C51C7F6}"/>
              </a:ext>
            </a:extLst>
          </p:cNvPr>
          <p:cNvSpPr>
            <a:spLocks noGrp="1"/>
          </p:cNvSpPr>
          <p:nvPr>
            <p:ph sz="quarter" idx="10"/>
          </p:nvPr>
        </p:nvSpPr>
        <p:spPr>
          <a:xfrm>
            <a:off x="1073415" y="2590702"/>
            <a:ext cx="2812786" cy="517778"/>
          </a:xfrm>
        </p:spPr>
        <p:txBody>
          <a:bodyPr rtlCol="0">
            <a:normAutofit lnSpcReduction="10000"/>
          </a:bodyPr>
          <a:lstStyle/>
          <a:p>
            <a:pPr rtl="0"/>
            <a:r>
              <a:rPr lang="es" dirty="0"/>
              <a:t>CONDUCTISMO</a:t>
            </a:r>
          </a:p>
          <a:p>
            <a:pPr rtl="0"/>
            <a:endParaRPr lang="es" dirty="0"/>
          </a:p>
        </p:txBody>
      </p:sp>
      <p:sp>
        <p:nvSpPr>
          <p:cNvPr id="14" name="Marcador de número de diapositiva 13">
            <a:extLst>
              <a:ext uri="{FF2B5EF4-FFF2-40B4-BE49-F238E27FC236}">
                <a16:creationId xmlns:a16="http://schemas.microsoft.com/office/drawing/2014/main" id="{EDED6E58-8FF1-3BDF-AC5B-4DA2DDFFCC32}"/>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8</a:t>
            </a:fld>
            <a:endParaRPr lang="en-US" dirty="0"/>
          </a:p>
        </p:txBody>
      </p:sp>
      <p:pic>
        <p:nvPicPr>
          <p:cNvPr id="4" name="Imagen 3">
            <a:extLst>
              <a:ext uri="{FF2B5EF4-FFF2-40B4-BE49-F238E27FC236}">
                <a16:creationId xmlns:a16="http://schemas.microsoft.com/office/drawing/2014/main" id="{179AC117-A94F-144D-B7FD-C033D7F2C035}"/>
              </a:ext>
            </a:extLst>
          </p:cNvPr>
          <p:cNvPicPr>
            <a:picLocks noChangeAspect="1"/>
          </p:cNvPicPr>
          <p:nvPr/>
        </p:nvPicPr>
        <p:blipFill>
          <a:blip r:embed="rId2"/>
          <a:stretch>
            <a:fillRect/>
          </a:stretch>
        </p:blipFill>
        <p:spPr>
          <a:xfrm>
            <a:off x="1886338" y="1365752"/>
            <a:ext cx="1061216" cy="1061216"/>
          </a:xfrm>
          <a:prstGeom prst="rect">
            <a:avLst/>
          </a:prstGeom>
        </p:spPr>
      </p:pic>
      <p:sp>
        <p:nvSpPr>
          <p:cNvPr id="6" name="CuadroTexto 5">
            <a:extLst>
              <a:ext uri="{FF2B5EF4-FFF2-40B4-BE49-F238E27FC236}">
                <a16:creationId xmlns:a16="http://schemas.microsoft.com/office/drawing/2014/main" id="{CB0D6ACA-64F1-437B-579D-391C3E1CC16A}"/>
              </a:ext>
            </a:extLst>
          </p:cNvPr>
          <p:cNvSpPr txBox="1"/>
          <p:nvPr/>
        </p:nvSpPr>
        <p:spPr>
          <a:xfrm>
            <a:off x="4285023" y="2067482"/>
            <a:ext cx="3621953" cy="523220"/>
          </a:xfrm>
          <a:prstGeom prst="rect">
            <a:avLst/>
          </a:prstGeom>
          <a:noFill/>
        </p:spPr>
        <p:txBody>
          <a:bodyPr wrap="square">
            <a:spAutoFit/>
          </a:bodyPr>
          <a:lstStyle/>
          <a:p>
            <a:r>
              <a:rPr lang="es-ES" sz="2800" b="1" dirty="0"/>
              <a:t>CONSTRUCTIVISMO</a:t>
            </a:r>
          </a:p>
        </p:txBody>
      </p:sp>
      <p:pic>
        <p:nvPicPr>
          <p:cNvPr id="7" name="Imagen 6">
            <a:extLst>
              <a:ext uri="{FF2B5EF4-FFF2-40B4-BE49-F238E27FC236}">
                <a16:creationId xmlns:a16="http://schemas.microsoft.com/office/drawing/2014/main" id="{5967C760-1BF3-4B36-DA47-3F23EF84910F}"/>
              </a:ext>
            </a:extLst>
          </p:cNvPr>
          <p:cNvPicPr>
            <a:picLocks noChangeAspect="1"/>
          </p:cNvPicPr>
          <p:nvPr/>
        </p:nvPicPr>
        <p:blipFill>
          <a:blip r:embed="rId3"/>
          <a:stretch>
            <a:fillRect/>
          </a:stretch>
        </p:blipFill>
        <p:spPr>
          <a:xfrm>
            <a:off x="5269490" y="898968"/>
            <a:ext cx="1138238" cy="1114425"/>
          </a:xfrm>
          <a:prstGeom prst="rect">
            <a:avLst/>
          </a:prstGeom>
        </p:spPr>
      </p:pic>
      <p:sp>
        <p:nvSpPr>
          <p:cNvPr id="9" name="CuadroTexto 8">
            <a:extLst>
              <a:ext uri="{FF2B5EF4-FFF2-40B4-BE49-F238E27FC236}">
                <a16:creationId xmlns:a16="http://schemas.microsoft.com/office/drawing/2014/main" id="{CFAF913D-168C-8F89-B4EE-5A6BACDD8935}"/>
              </a:ext>
            </a:extLst>
          </p:cNvPr>
          <p:cNvSpPr txBox="1"/>
          <p:nvPr/>
        </p:nvSpPr>
        <p:spPr>
          <a:xfrm>
            <a:off x="4115521" y="4013257"/>
            <a:ext cx="2553566" cy="523220"/>
          </a:xfrm>
          <a:prstGeom prst="rect">
            <a:avLst/>
          </a:prstGeom>
          <a:noFill/>
        </p:spPr>
        <p:txBody>
          <a:bodyPr wrap="square">
            <a:spAutoFit/>
          </a:bodyPr>
          <a:lstStyle/>
          <a:p>
            <a:r>
              <a:rPr lang="es-ES" sz="2800" b="1" dirty="0">
                <a:effectLst>
                  <a:outerShdw blurRad="38100" dist="38100" dir="2700000" algn="tl">
                    <a:srgbClr val="000000">
                      <a:alpha val="43137"/>
                    </a:srgbClr>
                  </a:outerShdw>
                </a:effectLst>
              </a:rPr>
              <a:t>COGNITIVISMO</a:t>
            </a:r>
          </a:p>
        </p:txBody>
      </p:sp>
      <p:pic>
        <p:nvPicPr>
          <p:cNvPr id="10" name="Imagen 9">
            <a:extLst>
              <a:ext uri="{FF2B5EF4-FFF2-40B4-BE49-F238E27FC236}">
                <a16:creationId xmlns:a16="http://schemas.microsoft.com/office/drawing/2014/main" id="{C18CC40F-6431-95B4-D131-E48B666D7AF6}"/>
              </a:ext>
            </a:extLst>
          </p:cNvPr>
          <p:cNvPicPr>
            <a:picLocks noChangeAspect="1"/>
          </p:cNvPicPr>
          <p:nvPr/>
        </p:nvPicPr>
        <p:blipFill>
          <a:blip r:embed="rId4"/>
          <a:stretch>
            <a:fillRect/>
          </a:stretch>
        </p:blipFill>
        <p:spPr>
          <a:xfrm>
            <a:off x="4483677" y="2844743"/>
            <a:ext cx="1571625" cy="1114425"/>
          </a:xfrm>
          <a:prstGeom prst="rect">
            <a:avLst/>
          </a:prstGeom>
        </p:spPr>
      </p:pic>
      <p:sp>
        <p:nvSpPr>
          <p:cNvPr id="12" name="CuadroTexto 11">
            <a:extLst>
              <a:ext uri="{FF2B5EF4-FFF2-40B4-BE49-F238E27FC236}">
                <a16:creationId xmlns:a16="http://schemas.microsoft.com/office/drawing/2014/main" id="{266D6CD2-CAFF-7183-64E5-16E1654898BC}"/>
              </a:ext>
            </a:extLst>
          </p:cNvPr>
          <p:cNvSpPr txBox="1"/>
          <p:nvPr/>
        </p:nvSpPr>
        <p:spPr>
          <a:xfrm>
            <a:off x="2928070" y="6109576"/>
            <a:ext cx="2345748" cy="523220"/>
          </a:xfrm>
          <a:prstGeom prst="rect">
            <a:avLst/>
          </a:prstGeom>
          <a:noFill/>
        </p:spPr>
        <p:txBody>
          <a:bodyPr wrap="square">
            <a:spAutoFit/>
          </a:bodyPr>
          <a:lstStyle/>
          <a:p>
            <a:r>
              <a:rPr lang="es-ES" sz="2800" b="1" dirty="0">
                <a:effectLst>
                  <a:outerShdw blurRad="38100" dist="38100" dir="2700000" algn="tl">
                    <a:srgbClr val="000000">
                      <a:alpha val="43137"/>
                    </a:srgbClr>
                  </a:outerShdw>
                </a:effectLst>
              </a:rPr>
              <a:t>HUMANISMO</a:t>
            </a:r>
          </a:p>
        </p:txBody>
      </p:sp>
      <p:pic>
        <p:nvPicPr>
          <p:cNvPr id="13" name="Imagen 12">
            <a:extLst>
              <a:ext uri="{FF2B5EF4-FFF2-40B4-BE49-F238E27FC236}">
                <a16:creationId xmlns:a16="http://schemas.microsoft.com/office/drawing/2014/main" id="{8073EBC2-3BA8-5C36-FE4D-CF16480343A3}"/>
              </a:ext>
            </a:extLst>
          </p:cNvPr>
          <p:cNvPicPr>
            <a:picLocks noChangeAspect="1"/>
          </p:cNvPicPr>
          <p:nvPr/>
        </p:nvPicPr>
        <p:blipFill>
          <a:blip r:embed="rId5"/>
          <a:stretch>
            <a:fillRect/>
          </a:stretch>
        </p:blipFill>
        <p:spPr>
          <a:xfrm>
            <a:off x="3392670" y="4721060"/>
            <a:ext cx="1416548" cy="1434945"/>
          </a:xfrm>
          <a:prstGeom prst="rect">
            <a:avLst/>
          </a:prstGeom>
        </p:spPr>
      </p:pic>
      <p:sp>
        <p:nvSpPr>
          <p:cNvPr id="16" name="CuadroTexto 15">
            <a:extLst>
              <a:ext uri="{FF2B5EF4-FFF2-40B4-BE49-F238E27FC236}">
                <a16:creationId xmlns:a16="http://schemas.microsoft.com/office/drawing/2014/main" id="{73EDF197-B28A-586F-7453-82CA96FBD8A7}"/>
              </a:ext>
            </a:extLst>
          </p:cNvPr>
          <p:cNvSpPr txBox="1"/>
          <p:nvPr/>
        </p:nvSpPr>
        <p:spPr>
          <a:xfrm>
            <a:off x="424447" y="4781914"/>
            <a:ext cx="2523107" cy="523220"/>
          </a:xfrm>
          <a:prstGeom prst="rect">
            <a:avLst/>
          </a:prstGeom>
          <a:noFill/>
        </p:spPr>
        <p:txBody>
          <a:bodyPr wrap="square">
            <a:spAutoFit/>
          </a:bodyPr>
          <a:lstStyle/>
          <a:p>
            <a:r>
              <a:rPr lang="es-ES" sz="2800" b="1" dirty="0">
                <a:effectLst>
                  <a:outerShdw blurRad="38100" dist="38100" dir="2700000" algn="tl">
                    <a:srgbClr val="000000">
                      <a:alpha val="43137"/>
                    </a:srgbClr>
                  </a:outerShdw>
                </a:effectLst>
              </a:rPr>
              <a:t>CONECTIVISMO</a:t>
            </a:r>
          </a:p>
        </p:txBody>
      </p:sp>
      <p:pic>
        <p:nvPicPr>
          <p:cNvPr id="17" name="Imagen 16">
            <a:extLst>
              <a:ext uri="{FF2B5EF4-FFF2-40B4-BE49-F238E27FC236}">
                <a16:creationId xmlns:a16="http://schemas.microsoft.com/office/drawing/2014/main" id="{C6647F23-F3D9-81EA-D494-1FB97D5421A0}"/>
              </a:ext>
            </a:extLst>
          </p:cNvPr>
          <p:cNvPicPr>
            <a:picLocks noChangeAspect="1"/>
          </p:cNvPicPr>
          <p:nvPr/>
        </p:nvPicPr>
        <p:blipFill>
          <a:blip r:embed="rId6"/>
          <a:stretch>
            <a:fillRect/>
          </a:stretch>
        </p:blipFill>
        <p:spPr>
          <a:xfrm>
            <a:off x="893853" y="3262802"/>
            <a:ext cx="1584293" cy="1500909"/>
          </a:xfrm>
          <a:prstGeom prst="rect">
            <a:avLst/>
          </a:prstGeom>
        </p:spPr>
      </p:pic>
    </p:spTree>
    <p:extLst>
      <p:ext uri="{BB962C8B-B14F-4D97-AF65-F5344CB8AC3E}">
        <p14:creationId xmlns:p14="http://schemas.microsoft.com/office/powerpoint/2010/main" val="260126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D0422C-DD10-DAA6-16FF-C3A32FB6CFCC}"/>
              </a:ext>
            </a:extLst>
          </p:cNvPr>
          <p:cNvSpPr>
            <a:spLocks noGrp="1"/>
          </p:cNvSpPr>
          <p:nvPr>
            <p:ph type="ctrTitle"/>
          </p:nvPr>
        </p:nvSpPr>
        <p:spPr/>
        <p:txBody>
          <a:bodyPr/>
          <a:lstStyle/>
          <a:p>
            <a:r>
              <a:rPr lang="es-MX" dirty="0">
                <a:effectLst>
                  <a:outerShdw blurRad="38100" dist="38100" dir="2700000" algn="tl">
                    <a:srgbClr val="000000">
                      <a:alpha val="43137"/>
                    </a:srgbClr>
                  </a:outerShdw>
                </a:effectLst>
              </a:rPr>
              <a:t>CONDUCTISMO</a:t>
            </a:r>
            <a:endParaRPr lang="es-ES" dirty="0">
              <a:effectLst>
                <a:outerShdw blurRad="38100" dist="38100" dir="2700000" algn="tl">
                  <a:srgbClr val="000000">
                    <a:alpha val="43137"/>
                  </a:srgbClr>
                </a:outerShdw>
              </a:effectLst>
            </a:endParaRPr>
          </a:p>
        </p:txBody>
      </p:sp>
      <p:sp>
        <p:nvSpPr>
          <p:cNvPr id="4" name="Marcador de número de diapositiva 3">
            <a:extLst>
              <a:ext uri="{FF2B5EF4-FFF2-40B4-BE49-F238E27FC236}">
                <a16:creationId xmlns:a16="http://schemas.microsoft.com/office/drawing/2014/main" id="{3F6F5401-8121-D030-FDC4-1198FAFBD5DB}"/>
              </a:ext>
            </a:extLst>
          </p:cNvPr>
          <p:cNvSpPr>
            <a:spLocks noGrp="1"/>
          </p:cNvSpPr>
          <p:nvPr>
            <p:ph type="sldNum" sz="quarter" idx="4"/>
          </p:nvPr>
        </p:nvSpPr>
        <p:spPr/>
        <p:txBody>
          <a:bodyPr/>
          <a:lstStyle/>
          <a:p>
            <a:pPr rtl="0"/>
            <a:fld id="{CA8D9AD5-F248-4919-864A-CFD76CC027D6}" type="slidenum">
              <a:rPr lang="en-US" smtClean="0"/>
              <a:pPr rtl="0"/>
              <a:t>9</a:t>
            </a:fld>
            <a:endParaRPr lang="en-US" dirty="0"/>
          </a:p>
        </p:txBody>
      </p:sp>
      <p:sp>
        <p:nvSpPr>
          <p:cNvPr id="6" name="CuadroTexto 5">
            <a:extLst>
              <a:ext uri="{FF2B5EF4-FFF2-40B4-BE49-F238E27FC236}">
                <a16:creationId xmlns:a16="http://schemas.microsoft.com/office/drawing/2014/main" id="{D93D90A5-8042-6382-A370-1F646E0D64E2}"/>
              </a:ext>
            </a:extLst>
          </p:cNvPr>
          <p:cNvSpPr txBox="1"/>
          <p:nvPr/>
        </p:nvSpPr>
        <p:spPr>
          <a:xfrm>
            <a:off x="4260273" y="1557719"/>
            <a:ext cx="7096990" cy="4524315"/>
          </a:xfrm>
          <a:prstGeom prst="rect">
            <a:avLst/>
          </a:prstGeom>
          <a:noFill/>
        </p:spPr>
        <p:txBody>
          <a:bodyPr wrap="square">
            <a:spAutoFit/>
          </a:bodyPr>
          <a:lstStyle/>
          <a:p>
            <a:pPr>
              <a:buNone/>
            </a:pPr>
            <a:r>
              <a:rPr lang="es-ES" sz="2400" b="1" dirty="0">
                <a:solidFill>
                  <a:srgbClr val="000000"/>
                </a:solidFill>
                <a:effectLst/>
                <a:latin typeface="Aptos" panose="020B0004020202020204" pitchFamily="34" charset="0"/>
                <a:ea typeface="Times New Roman" panose="02020603050405020304" pitchFamily="18" charset="0"/>
              </a:rPr>
              <a:t>La teoría conductista, también conocida como conductismo, es una corriente psicológica que se centra en el estudio del </a:t>
            </a:r>
            <a:r>
              <a:rPr lang="es-ES" sz="3200" b="1" dirty="0">
                <a:solidFill>
                  <a:srgbClr val="C00000"/>
                </a:solidFill>
                <a:effectLst/>
                <a:latin typeface="Aptos" panose="020B0004020202020204" pitchFamily="34" charset="0"/>
                <a:ea typeface="Times New Roman" panose="02020603050405020304" pitchFamily="18" charset="0"/>
              </a:rPr>
              <a:t>comportamiento observable y medible</a:t>
            </a:r>
            <a:r>
              <a:rPr lang="es-ES" sz="2400" b="1" dirty="0">
                <a:solidFill>
                  <a:srgbClr val="000000"/>
                </a:solidFill>
                <a:effectLst/>
                <a:latin typeface="Aptos" panose="020B0004020202020204" pitchFamily="34" charset="0"/>
                <a:ea typeface="Times New Roman" panose="02020603050405020304" pitchFamily="18" charset="0"/>
              </a:rPr>
              <a:t>, dejando de lado los procesos mentales internos como la introspección o las emociones subjetivas. Esta perspectiva sostiene que todo comportamiento humano y animal puede ser explicado a través de </a:t>
            </a:r>
            <a:r>
              <a:rPr lang="es-ES" sz="3200" b="1" dirty="0">
                <a:solidFill>
                  <a:srgbClr val="C00000"/>
                </a:solidFill>
                <a:effectLst/>
                <a:latin typeface="Aptos" panose="020B0004020202020204" pitchFamily="34" charset="0"/>
                <a:ea typeface="Times New Roman" panose="02020603050405020304" pitchFamily="18" charset="0"/>
              </a:rPr>
              <a:t>estímulos y respuestas</a:t>
            </a:r>
            <a:r>
              <a:rPr lang="es-ES" sz="2400" b="1" dirty="0">
                <a:solidFill>
                  <a:srgbClr val="000000"/>
                </a:solidFill>
                <a:effectLst/>
                <a:latin typeface="Aptos" panose="020B0004020202020204" pitchFamily="34" charset="0"/>
                <a:ea typeface="Times New Roman" panose="02020603050405020304" pitchFamily="18" charset="0"/>
              </a:rPr>
              <a:t>, enfatizando la importancia del entorno en la formación y modificación de conductas.</a:t>
            </a:r>
            <a:endParaRPr lang="es-ES" sz="2400" b="1" dirty="0">
              <a:effectLst/>
              <a:latin typeface="Times New Roman" panose="02020603050405020304" pitchFamily="18" charset="0"/>
              <a:ea typeface="Times New Roman" panose="02020603050405020304" pitchFamily="18" charset="0"/>
            </a:endParaRPr>
          </a:p>
        </p:txBody>
      </p:sp>
      <p:pic>
        <p:nvPicPr>
          <p:cNvPr id="8" name="Imagen 7">
            <a:extLst>
              <a:ext uri="{FF2B5EF4-FFF2-40B4-BE49-F238E27FC236}">
                <a16:creationId xmlns:a16="http://schemas.microsoft.com/office/drawing/2014/main" id="{D2F419F9-B741-D2F5-F5C9-2406EA40C513}"/>
              </a:ext>
            </a:extLst>
          </p:cNvPr>
          <p:cNvPicPr>
            <a:picLocks noChangeAspect="1"/>
          </p:cNvPicPr>
          <p:nvPr/>
        </p:nvPicPr>
        <p:blipFill>
          <a:blip r:embed="rId2"/>
          <a:stretch>
            <a:fillRect/>
          </a:stretch>
        </p:blipFill>
        <p:spPr>
          <a:xfrm>
            <a:off x="-400014" y="1914975"/>
            <a:ext cx="4533183" cy="3809802"/>
          </a:xfrm>
          <a:prstGeom prst="rect">
            <a:avLst/>
          </a:prstGeom>
          <a:solidFill>
            <a:schemeClr val="accent3">
              <a:lumMod val="50000"/>
              <a:alpha val="43000"/>
            </a:schemeClr>
          </a:solidFill>
          <a:effectLst>
            <a:glow rad="431800">
              <a:schemeClr val="accent1">
                <a:alpha val="0"/>
              </a:schemeClr>
            </a:glow>
            <a:softEdge rad="635000"/>
          </a:effectLst>
        </p:spPr>
      </p:pic>
    </p:spTree>
    <p:extLst>
      <p:ext uri="{BB962C8B-B14F-4D97-AF65-F5344CB8AC3E}">
        <p14:creationId xmlns:p14="http://schemas.microsoft.com/office/powerpoint/2010/main" val="30508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uelta al colegio">
  <a:themeElements>
    <a:clrScheme name="TM00001082">
      <a:dk1>
        <a:srgbClr val="000000"/>
      </a:dk1>
      <a:lt1>
        <a:srgbClr val="FFFFFF"/>
      </a:lt1>
      <a:dk2>
        <a:srgbClr val="404040"/>
      </a:dk2>
      <a:lt2>
        <a:srgbClr val="D8D6D6"/>
      </a:lt2>
      <a:accent1>
        <a:srgbClr val="B068FF"/>
      </a:accent1>
      <a:accent2>
        <a:srgbClr val="FDD806"/>
      </a:accent2>
      <a:accent3>
        <a:srgbClr val="38A977"/>
      </a:accent3>
      <a:accent4>
        <a:srgbClr val="FF493E"/>
      </a:accent4>
      <a:accent5>
        <a:srgbClr val="8FB5D9"/>
      </a:accent5>
      <a:accent6>
        <a:srgbClr val="00C1AF"/>
      </a:accent6>
      <a:hlink>
        <a:srgbClr val="EB7F23"/>
      </a:hlink>
      <a:folHlink>
        <a:srgbClr val="404040"/>
      </a:folHlink>
    </a:clrScheme>
    <a:fontScheme name="Custom 18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0001082_win32_LW_V5" id="{68224F35-5816-41A8-A35F-B0F69FCC33E2}" vid="{A5D116A5-6168-491E-BE29-8BDF072797AE}"/>
    </a:ext>
  </a:extLst>
</a:theme>
</file>

<file path=ppt/theme/theme2.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611AEB-4E68-45DF-9D2E-EDAA3467D7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F5AFAE-B80F-42D3-94B4-729362BC1BCB}">
  <ds:schemaRefs>
    <ds:schemaRef ds:uri="http://purl.org/dc/elements/1.1/"/>
    <ds:schemaRef ds:uri="http://schemas.microsoft.com/office/2006/documentManagement/types"/>
    <ds:schemaRef ds:uri="230e9df3-be65-4c73-a93b-d1236ebd677e"/>
    <ds:schemaRef ds:uri="http://schemas.microsoft.com/sharepoint/v3"/>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 ds:uri="16c05727-aa75-4e4a-9b5f-8a80a1165891"/>
    <ds:schemaRef ds:uri="71af3243-3dd4-4a8d-8c0d-dd76da1f02a5"/>
    <ds:schemaRef ds:uri="http://purl.org/dc/terms/"/>
  </ds:schemaRefs>
</ds:datastoreItem>
</file>

<file path=customXml/itemProps3.xml><?xml version="1.0" encoding="utf-8"?>
<ds:datastoreItem xmlns:ds="http://schemas.openxmlformats.org/officeDocument/2006/customXml" ds:itemID="{6CC9A7CA-BEC5-41E5-AAE1-C9D7FC518E0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Presentación del presupuesto de vuelta a la escuela</Template>
  <TotalTime>245</TotalTime>
  <Words>2317</Words>
  <Application>Microsoft Office PowerPoint</Application>
  <PresentationFormat>Panorámica</PresentationFormat>
  <Paragraphs>137</Paragraphs>
  <Slides>28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28</vt:i4>
      </vt:variant>
    </vt:vector>
  </HeadingPairs>
  <TitlesOfParts>
    <vt:vector size="38" baseType="lpstr">
      <vt:lpstr>Aptos</vt:lpstr>
      <vt:lpstr>Aptos Display</vt:lpstr>
      <vt:lpstr>Arial</vt:lpstr>
      <vt:lpstr>Calibri</vt:lpstr>
      <vt:lpstr>Cambria</vt:lpstr>
      <vt:lpstr>Inter</vt:lpstr>
      <vt:lpstr>Roboto</vt:lpstr>
      <vt:lpstr>Symbol</vt:lpstr>
      <vt:lpstr>Times New Roman</vt:lpstr>
      <vt:lpstr>Vuelta al colegio</vt:lpstr>
      <vt:lpstr>Presentación de PowerPoint</vt:lpstr>
      <vt:lpstr>Presentación de PowerPoint</vt:lpstr>
      <vt:lpstr>Presentación de PowerPoint</vt:lpstr>
      <vt:lpstr>Presentación de PowerPoint</vt:lpstr>
      <vt:lpstr>Presentación de PowerPoint</vt:lpstr>
      <vt:lpstr>Presentación de PowerPoint</vt:lpstr>
      <vt:lpstr>Teorías del conocimiento</vt:lpstr>
      <vt:lpstr>LAS TEORÍAS</vt:lpstr>
      <vt:lpstr>CONDUCTISMO</vt:lpstr>
      <vt:lpstr>Presentación de PowerPoint</vt:lpstr>
      <vt:lpstr>Presentación de PowerPoint</vt:lpstr>
      <vt:lpstr>Presentación de PowerPoint</vt:lpstr>
      <vt:lpstr>El constructivismo es una corriente teórica en el campo de la educación y la psicología que sostiene que el conocimiento se construye activamente en la mente del individuo, en lugar de ser simplemente transmitido por un docente o una fuente externa. Esta perspectiva enfatiza la importancia de la interacción del estudiante con su entorno, promoviendo un aprendizaje significativo y contextualizado. </vt:lpstr>
      <vt:lpstr>Presentación de PowerPoint</vt:lpstr>
      <vt:lpstr>Presentación de PowerPoint</vt:lpstr>
      <vt:lpstr>COGNITIVISMO</vt:lpstr>
      <vt:lpstr>Presentación de PowerPoint</vt:lpstr>
      <vt:lpstr>Importancia de la teoría cognitivista</vt:lpstr>
      <vt:lpstr>Presentación de PowerPoint</vt:lpstr>
      <vt:lpstr>humanismo</vt:lpstr>
      <vt:lpstr>Presentación de PowerPoint</vt:lpstr>
      <vt:lpstr>Presentación de PowerPoint</vt:lpstr>
      <vt:lpstr>Presentación de PowerPoint</vt:lpstr>
      <vt:lpstr>conectivismo</vt:lpstr>
      <vt:lpstr>Presentación de PowerPoint</vt:lpstr>
      <vt:lpstr>Presentación de PowerPoint</vt:lpstr>
      <vt:lpstr>Presentación de PowerPoint</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HERIBERTO INZUNZA RAMIREZ</dc:creator>
  <cp:lastModifiedBy>HERIBERTO INZUNZA RAMIREZ</cp:lastModifiedBy>
  <cp:revision>1</cp:revision>
  <dcterms:created xsi:type="dcterms:W3CDTF">2026-02-27T09:32:07Z</dcterms:created>
  <dcterms:modified xsi:type="dcterms:W3CDTF">2026-02-28T06:33:54Z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0x01010079F111ED35F8CC479449609E8A0923A6</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