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278" r:id="rId7"/>
    <p:sldId id="297" r:id="rId8"/>
    <p:sldId id="291" r:id="rId9"/>
    <p:sldId id="290" r:id="rId10"/>
    <p:sldId id="286" r:id="rId11"/>
    <p:sldId id="279" r:id="rId12"/>
    <p:sldId id="258" r:id="rId13"/>
    <p:sldId id="280" r:id="rId14"/>
    <p:sldId id="281" r:id="rId15"/>
    <p:sldId id="287" r:id="rId16"/>
    <p:sldId id="282" r:id="rId17"/>
    <p:sldId id="295" r:id="rId18"/>
    <p:sldId id="296" r:id="rId19"/>
    <p:sldId id="266" r:id="rId20"/>
    <p:sldId id="288" r:id="rId21"/>
    <p:sldId id="289" r:id="rId22"/>
    <p:sldId id="292" r:id="rId23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DF8A05-3993-48A9-A2BE-E75D93DDE74C}" v="3" dt="2025-12-06T01:02:26.547"/>
    <p1510:client id="{668ACB8C-0A6C-4C2F-8285-404301A1194A}" v="42" dt="2025-12-05T14:18:01.7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655" autoAdjust="0"/>
  </p:normalViewPr>
  <p:slideViewPr>
    <p:cSldViewPr snapToGrid="0">
      <p:cViewPr varScale="1">
        <p:scale>
          <a:sx n="66" d="100"/>
          <a:sy n="66" d="100"/>
        </p:scale>
        <p:origin x="1330" y="278"/>
      </p:cViewPr>
      <p:guideLst/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882" y="14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IBERTO INZUNZA RAMIREZ" userId="6e6c50f626c1e135" providerId="LiveId" clId="{85B7442E-311B-4688-BB0B-64AC1E08CE31}"/>
    <pc:docChg chg="custSel modSld">
      <pc:chgData name="HERIBERTO INZUNZA RAMIREZ" userId="6e6c50f626c1e135" providerId="LiveId" clId="{85B7442E-311B-4688-BB0B-64AC1E08CE31}" dt="2025-12-06T01:04:07.897" v="94" actId="20577"/>
      <pc:docMkLst>
        <pc:docMk/>
      </pc:docMkLst>
      <pc:sldChg chg="modSp mod">
        <pc:chgData name="HERIBERTO INZUNZA RAMIREZ" userId="6e6c50f626c1e135" providerId="LiveId" clId="{85B7442E-311B-4688-BB0B-64AC1E08CE31}" dt="2025-12-06T01:04:07.897" v="94" actId="20577"/>
        <pc:sldMkLst>
          <pc:docMk/>
          <pc:sldMk cId="669769657" sldId="288"/>
        </pc:sldMkLst>
        <pc:spChg chg="mod">
          <ac:chgData name="HERIBERTO INZUNZA RAMIREZ" userId="6e6c50f626c1e135" providerId="LiveId" clId="{85B7442E-311B-4688-BB0B-64AC1E08CE31}" dt="2025-12-06T01:04:07.897" v="94" actId="20577"/>
          <ac:spMkLst>
            <pc:docMk/>
            <pc:sldMk cId="669769657" sldId="288"/>
            <ac:spMk id="9" creationId="{19E4F17E-1A7C-6D33-A850-BD6D1309DEB0}"/>
          </ac:spMkLst>
        </pc:spChg>
      </pc:sldChg>
      <pc:sldChg chg="addSp delSp modSp mod">
        <pc:chgData name="HERIBERTO INZUNZA RAMIREZ" userId="6e6c50f626c1e135" providerId="LiveId" clId="{85B7442E-311B-4688-BB0B-64AC1E08CE31}" dt="2025-12-06T01:02:26.547" v="5" actId="1076"/>
        <pc:sldMkLst>
          <pc:docMk/>
          <pc:sldMk cId="1391941798" sldId="296"/>
        </pc:sldMkLst>
        <pc:spChg chg="add mod">
          <ac:chgData name="HERIBERTO INZUNZA RAMIREZ" userId="6e6c50f626c1e135" providerId="LiveId" clId="{85B7442E-311B-4688-BB0B-64AC1E08CE31}" dt="2025-12-06T01:02:22.558" v="3" actId="1076"/>
          <ac:spMkLst>
            <pc:docMk/>
            <pc:sldMk cId="1391941798" sldId="296"/>
            <ac:spMk id="2" creationId="{583F0763-388C-0452-33CB-09751B57F32D}"/>
          </ac:spMkLst>
        </pc:spChg>
        <pc:spChg chg="del">
          <ac:chgData name="HERIBERTO INZUNZA RAMIREZ" userId="6e6c50f626c1e135" providerId="LiveId" clId="{85B7442E-311B-4688-BB0B-64AC1E08CE31}" dt="2025-12-06T01:02:17.814" v="2" actId="21"/>
          <ac:spMkLst>
            <pc:docMk/>
            <pc:sldMk cId="1391941798" sldId="296"/>
            <ac:spMk id="3" creationId="{583F0763-388C-0452-33CB-09751B57F32D}"/>
          </ac:spMkLst>
        </pc:spChg>
        <pc:picChg chg="mod">
          <ac:chgData name="HERIBERTO INZUNZA RAMIREZ" userId="6e6c50f626c1e135" providerId="LiveId" clId="{85B7442E-311B-4688-BB0B-64AC1E08CE31}" dt="2025-12-06T01:02:26.547" v="5" actId="1076"/>
          <ac:picMkLst>
            <pc:docMk/>
            <pc:sldMk cId="1391941798" sldId="296"/>
            <ac:picMk id="2050" creationId="{62542FE6-A42C-595D-B6A6-CD1C9A3ED6D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s-ES"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s-ES" sz="1200"/>
            </a:lvl1pPr>
          </a:lstStyle>
          <a:p>
            <a:pPr rtl="0"/>
            <a:fld id="{5056D838-DBF6-44C4-8B8E-84273C995F40}" type="datetime1">
              <a:rPr lang="es-ES" smtClean="0"/>
              <a:t>05/12/2025</a:t>
            </a:fld>
            <a:endParaRPr lang="es-ES" dirty="0"/>
          </a:p>
        </p:txBody>
      </p:sp>
      <p:sp>
        <p:nvSpPr>
          <p:cNvPr id="4" name="Marcador de posición de pie de página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s-ES"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s-ES" sz="1200"/>
            </a:lvl1pPr>
          </a:lstStyle>
          <a:p>
            <a:pPr rtl="0"/>
            <a:fld id="{28EEFA9E-C190-4F5C-8394-BD5F1CD55C0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s-ES"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s-ES" sz="1200"/>
            </a:lvl1pPr>
          </a:lstStyle>
          <a:p>
            <a:pPr rtl="0"/>
            <a:fld id="{C9A01CF1-3C85-428C-9D6E-36B400D39B31}" type="datetime1">
              <a:rPr lang="es-ES" smtClean="0"/>
              <a:t>05/12/2025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es-ES"/>
            </a:defPPr>
          </a:lstStyle>
          <a:p>
            <a:pPr lvl="0" rtl="0"/>
            <a:r>
              <a:rPr lang="es-ES"/>
              <a:t>Haga clic para editar los estilos del texto maestro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s-ES" sz="1200"/>
            </a:lvl1pPr>
          </a:lstStyle>
          <a:p>
            <a:pPr rtl="0"/>
            <a:endParaRPr lang="es-ES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s-ES" sz="1200"/>
            </a:lvl1pPr>
          </a:lstStyle>
          <a:p>
            <a:pPr rtl="0"/>
            <a:fld id="{22289C57-55D7-40A4-A101-E74FAC7A092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2289C57-55D7-40A4-A101-E74FAC7A092B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8128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2289C57-55D7-40A4-A101-E74FAC7A092B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043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2289C57-55D7-40A4-A101-E74FAC7A092B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2522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2289C57-55D7-40A4-A101-E74FAC7A092B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0324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2289C57-55D7-40A4-A101-E74FAC7A092B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3954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2289C57-55D7-40A4-A101-E74FAC7A092B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6144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2289C57-55D7-40A4-A101-E74FAC7A092B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5326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2289C57-55D7-40A4-A101-E74FAC7A092B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659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2289C57-55D7-40A4-A101-E74FAC7A092B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5683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8" y="3329790"/>
            <a:ext cx="4941771" cy="3200400"/>
          </a:xfrm>
        </p:spPr>
        <p:txBody>
          <a:bodyPr rtlCol="0" anchor="ctr">
            <a:noAutofit/>
          </a:bodyPr>
          <a:lstStyle>
            <a:lvl1pPr algn="l">
              <a:defRPr lang="es-ES" sz="3600" spc="150" baseline="0"/>
            </a:lvl1pPr>
          </a:lstStyle>
          <a:p>
            <a:pPr rtl="0"/>
            <a:r>
              <a:rPr lang="es-ES"/>
              <a:t>HAGA CLIC PARA agregar título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95350"/>
            <a:ext cx="3247662" cy="1917700"/>
          </a:xfrm>
        </p:spPr>
        <p:txBody>
          <a:bodyPr rtlCol="0">
            <a:normAutofit/>
          </a:bodyPr>
          <a:lstStyle>
            <a:lvl1pPr algn="l">
              <a:defRPr lang="es-ES" sz="24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/>
              <a:t>HAGA CLIC PARA agregar título</a:t>
            </a:r>
          </a:p>
        </p:txBody>
      </p:sp>
      <p:sp>
        <p:nvSpPr>
          <p:cNvPr id="3" name="Marcador de posición de contenido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49"/>
            <a:ext cx="3247662" cy="3238499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es-ES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8" name="Marcador de posición de tabla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7"/>
            <a:ext cx="7137404" cy="5115889"/>
          </a:xfrm>
        </p:spPr>
        <p:txBody>
          <a:bodyPr rtlCol="0">
            <a:normAutofit/>
          </a:bodyPr>
          <a:lstStyle>
            <a:lvl1pPr marL="0" indent="0" algn="ctr">
              <a:buNone/>
              <a:defRPr lang="es-ES" sz="2000"/>
            </a:lvl1pPr>
          </a:lstStyle>
          <a:p>
            <a:pPr rtl="0"/>
            <a:r>
              <a:rPr lang="es-ES"/>
              <a:t>Haga clic en el icono para agregar una tabla</a:t>
            </a:r>
            <a:endParaRPr lang="es-ES" dirty="0"/>
          </a:p>
        </p:txBody>
      </p:sp>
      <p:sp>
        <p:nvSpPr>
          <p:cNvPr id="10" name="Marcador de posición de pie de página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49"/>
            <a:ext cx="3819228" cy="365125"/>
          </a:xfrm>
        </p:spPr>
        <p:txBody>
          <a:bodyPr rtlCol="0"/>
          <a:lstStyle>
            <a:lvl1pPr algn="l">
              <a:defRPr lang="es-ES" sz="900"/>
            </a:lvl1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11" name="Marcador de posición de número de diapositiva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es-ES" sz="900"/>
            </a:lvl1pPr>
          </a:lstStyle>
          <a:p>
            <a:pPr rtl="0"/>
            <a:fld id="{A49DFD55-3C28-40EF-9E31-A92D2E4017FF}" type="slidenum">
              <a:rPr lang="es-ES" smtClean="0"/>
              <a:pPr rtl="0"/>
              <a:t>‹Nº›</a:t>
            </a:fld>
            <a:endParaRPr lang="es-ES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0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192"/>
            <a:ext cx="5655197" cy="1997867"/>
          </a:xfrm>
        </p:spPr>
        <p:txBody>
          <a:bodyPr rtlCol="0" anchor="b">
            <a:normAutofit/>
          </a:bodyPr>
          <a:lstStyle>
            <a:lvl1pPr>
              <a:defRPr lang="es-E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/>
              <a:t>HAGA CLIC PARA agregar título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7"/>
            <a:ext cx="5733772" cy="448990"/>
          </a:xfrm>
        </p:spPr>
        <p:txBody>
          <a:bodyPr rtlCol="0" anchor="ctr">
            <a:noAutofit/>
          </a:bodyPr>
          <a:lstStyle>
            <a:lvl1pPr marL="0" indent="0">
              <a:buNone/>
              <a:defRPr lang="es-E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s-ES" sz="2000" b="1"/>
            </a:lvl2pPr>
            <a:lvl3pPr marL="914400" indent="0">
              <a:buNone/>
              <a:defRPr lang="es-ES" sz="1800" b="1"/>
            </a:lvl3pPr>
            <a:lvl4pPr marL="1371600" indent="0">
              <a:buNone/>
              <a:defRPr lang="es-ES" sz="1600" b="1"/>
            </a:lvl4pPr>
            <a:lvl5pPr marL="1828800" indent="0">
              <a:buNone/>
              <a:defRPr lang="es-ES" sz="1600" b="1"/>
            </a:lvl5pPr>
            <a:lvl6pPr marL="2286000" indent="0">
              <a:buNone/>
              <a:defRPr lang="es-ES" sz="1600" b="1"/>
            </a:lvl6pPr>
            <a:lvl7pPr marL="2743200" indent="0">
              <a:buNone/>
              <a:defRPr lang="es-ES" sz="1600" b="1"/>
            </a:lvl7pPr>
            <a:lvl8pPr marL="3200400" indent="0">
              <a:buNone/>
              <a:defRPr lang="es-ES" sz="1600" b="1"/>
            </a:lvl8pPr>
            <a:lvl9pPr marL="3657600" indent="0">
              <a:buNone/>
              <a:defRPr lang="es-ES" sz="1600" b="1"/>
            </a:lvl9pPr>
          </a:lstStyle>
          <a:p>
            <a:pPr lvl="0" rtl="0"/>
            <a:r>
              <a:rPr lang="es-ES"/>
              <a:t>Haga clic para agregar texto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154166"/>
            <a:ext cx="5733773" cy="3032733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es-ES" sz="1800" spc="50" baseline="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es-ES" sz="1800" spc="50" baseline="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es-ES" sz="1800" spc="50" baseline="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es-ES" sz="1800" spc="50" baseline="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es-ES" sz="1800" spc="50" baseline="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8" y="2705177"/>
            <a:ext cx="3943627" cy="448989"/>
          </a:xfrm>
        </p:spPr>
        <p:txBody>
          <a:bodyPr rtlCol="0" anchor="ctr">
            <a:noAutofit/>
          </a:bodyPr>
          <a:lstStyle>
            <a:lvl1pPr marL="0" indent="0">
              <a:buNone/>
              <a:defRPr lang="es-E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s-ES" sz="2000" b="1"/>
            </a:lvl2pPr>
            <a:lvl3pPr marL="914400" indent="0">
              <a:buNone/>
              <a:defRPr lang="es-ES" sz="1800" b="1"/>
            </a:lvl3pPr>
            <a:lvl4pPr marL="1371600" indent="0">
              <a:buNone/>
              <a:defRPr lang="es-ES" sz="1600" b="1"/>
            </a:lvl4pPr>
            <a:lvl5pPr marL="1828800" indent="0">
              <a:buNone/>
              <a:defRPr lang="es-ES" sz="1600" b="1"/>
            </a:lvl5pPr>
            <a:lvl6pPr marL="2286000" indent="0">
              <a:buNone/>
              <a:defRPr lang="es-ES" sz="1600" b="1"/>
            </a:lvl6pPr>
            <a:lvl7pPr marL="2743200" indent="0">
              <a:buNone/>
              <a:defRPr lang="es-ES" sz="1600" b="1"/>
            </a:lvl7pPr>
            <a:lvl8pPr marL="3200400" indent="0">
              <a:buNone/>
              <a:defRPr lang="es-ES" sz="1600" b="1"/>
            </a:lvl8pPr>
            <a:lvl9pPr marL="3657600" indent="0">
              <a:buNone/>
              <a:defRPr lang="es-ES" sz="1600" b="1"/>
            </a:lvl9pPr>
          </a:lstStyle>
          <a:p>
            <a:pPr lvl="0" rtl="0"/>
            <a:r>
              <a:rPr lang="es-ES"/>
              <a:t>Haga clic para agregar texto</a:t>
            </a:r>
          </a:p>
        </p:txBody>
      </p:sp>
      <p:sp>
        <p:nvSpPr>
          <p:cNvPr id="7" name="Marcador de posición de contenido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7" y="3164867"/>
            <a:ext cx="3943627" cy="3032733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es-ES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0"/>
            <a:ext cx="4114800" cy="365125"/>
          </a:xfrm>
        </p:spPr>
        <p:txBody>
          <a:bodyPr rtlCol="0"/>
          <a:lstStyle>
            <a:lvl1pPr algn="l">
              <a:defRPr lang="es-ES" sz="900"/>
            </a:lvl1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es-ES" sz="900"/>
            </a:lvl1pPr>
          </a:lstStyle>
          <a:p>
            <a:pPr rtl="0"/>
            <a:fld id="{A49DFD55-3C28-40EF-9E31-A92D2E4017FF}" type="slidenum">
              <a:rPr lang="es-ES" smtClean="0"/>
              <a:pPr rtl="0"/>
              <a:t>‹Nº›</a:t>
            </a:fld>
            <a:endParaRPr lang="es-ES" dirty="0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0"/>
            <a:ext cx="10515600" cy="1325563"/>
          </a:xfrm>
        </p:spPr>
        <p:txBody>
          <a:bodyPr rtlCol="0" anchor="b">
            <a:normAutofit/>
          </a:bodyPr>
          <a:lstStyle>
            <a:lvl1pPr algn="ctr">
              <a:defRPr lang="es-E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/>
              <a:t>HAGA CLIC PARA agregar título</a:t>
            </a:r>
          </a:p>
        </p:txBody>
      </p:sp>
      <p:sp>
        <p:nvSpPr>
          <p:cNvPr id="8" name="Marcador de posición de tabla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570963"/>
          </a:xfrm>
        </p:spPr>
        <p:txBody>
          <a:bodyPr rtlCol="0">
            <a:normAutofit/>
          </a:bodyPr>
          <a:lstStyle>
            <a:lvl1pPr marL="0" indent="0" algn="ctr">
              <a:buNone/>
              <a:defRPr lang="es-ES" sz="2000"/>
            </a:lvl1pPr>
          </a:lstStyle>
          <a:p>
            <a:pPr rtl="0"/>
            <a:r>
              <a:rPr lang="es-ES"/>
              <a:t>Haga clic en el icono para agregar una tabla</a:t>
            </a:r>
            <a:endParaRPr lang="es-ES" dirty="0"/>
          </a:p>
        </p:txBody>
      </p:sp>
      <p:sp>
        <p:nvSpPr>
          <p:cNvPr id="6" name="Marcador de posición de pie de página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819228" cy="365125"/>
          </a:xfrm>
        </p:spPr>
        <p:txBody>
          <a:bodyPr rtlCol="0"/>
          <a:lstStyle>
            <a:lvl1pPr algn="l">
              <a:defRPr lang="es-ES" sz="900"/>
            </a:lvl1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7" name="Marcador de posición de número de diapositiva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es-ES" sz="900"/>
            </a:lvl1pPr>
          </a:lstStyle>
          <a:p>
            <a:pPr rtl="0"/>
            <a:fld id="{A49DFD55-3C28-40EF-9E31-A92D2E4017FF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er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lang="es-ES"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PARA agregar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85018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lang="es-ES"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lang="es-ES" sz="2000"/>
            </a:lvl2pPr>
            <a:lvl3pPr marL="914400" indent="0" algn="ctr">
              <a:buNone/>
              <a:defRPr lang="es-ES" sz="1800"/>
            </a:lvl3pPr>
            <a:lvl4pPr marL="1371600" indent="0" algn="ctr">
              <a:buNone/>
              <a:defRPr lang="es-ES" sz="1600"/>
            </a:lvl4pPr>
            <a:lvl5pPr marL="1828800" indent="0" algn="ctr">
              <a:buNone/>
              <a:defRPr lang="es-ES" sz="1600"/>
            </a:lvl5pPr>
            <a:lvl6pPr marL="2286000" indent="0" algn="ctr">
              <a:buNone/>
              <a:defRPr lang="es-ES" sz="1600"/>
            </a:lvl6pPr>
            <a:lvl7pPr marL="2743200" indent="0" algn="ctr">
              <a:buNone/>
              <a:defRPr lang="es-ES" sz="1600"/>
            </a:lvl7pPr>
            <a:lvl8pPr marL="3200400" indent="0" algn="ctr">
              <a:buNone/>
              <a:defRPr lang="es-ES" sz="1600"/>
            </a:lvl8pPr>
            <a:lvl9pPr marL="3657600" indent="0" algn="ctr">
              <a:buNone/>
              <a:defRPr lang="es-ES" sz="1600"/>
            </a:lvl9pPr>
          </a:lstStyle>
          <a:p>
            <a:pPr rtl="0"/>
            <a:r>
              <a:rPr lang="es-ES"/>
              <a:t>Haga clic para agregar el subtítulo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" name="Marcador de posición de pie de página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179570" cy="365125"/>
          </a:xfrm>
        </p:spPr>
        <p:txBody>
          <a:bodyPr rtlCol="0"/>
          <a:lstStyle>
            <a:lvl1pPr algn="l">
              <a:defRPr lang="es-ES" sz="900"/>
            </a:lvl1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11" name="Marcador de posición de número de diapositiva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lang="es-ES" sz="900"/>
            </a:lvl1pPr>
          </a:lstStyle>
          <a:p>
            <a:pPr rtl="0"/>
            <a:fld id="{A49DFD55-3C28-40EF-9E31-A92D2E4017FF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443A1D-DBBC-DDE7-9352-D0BEBB9C3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1F11-EBAC-4DBD-B348-01B029988276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83C64BE-C472-81B0-EF1F-D599429F7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96F7E88-BF62-8AC9-3039-ADB58A23B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C72A-408B-4D82-AC60-5B0D78B3AE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9884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4229100" y="0"/>
            <a:ext cx="7962901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rtlCol="0" anchor="b">
            <a:normAutofit/>
          </a:bodyPr>
          <a:lstStyle>
            <a:lvl1pPr>
              <a:defRPr lang="es-ES" sz="28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PARA agregar título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500" y="2674013"/>
            <a:ext cx="2895600" cy="3269589"/>
          </a:xfrm>
        </p:spPr>
        <p:txBody>
          <a:bodyPr rtlCol="0"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lang="es-ES" sz="1800">
                <a:solidFill>
                  <a:schemeClr val="bg1"/>
                </a:solidFill>
              </a:defRPr>
            </a:lvl1pPr>
            <a:lvl2pPr marL="457200" indent="0">
              <a:lnSpc>
                <a:spcPct val="140000"/>
              </a:lnSpc>
              <a:spcBef>
                <a:spcPts val="1000"/>
              </a:spcBef>
              <a:buNone/>
              <a:defRPr lang="es-ES" sz="1800">
                <a:solidFill>
                  <a:schemeClr val="bg1"/>
                </a:solidFill>
              </a:defRPr>
            </a:lvl2pPr>
            <a:lvl3pPr marL="914400" indent="0">
              <a:lnSpc>
                <a:spcPct val="140000"/>
              </a:lnSpc>
              <a:spcBef>
                <a:spcPts val="1000"/>
              </a:spcBef>
              <a:buNone/>
              <a:defRPr lang="es-ES" sz="1800">
                <a:solidFill>
                  <a:schemeClr val="bg1"/>
                </a:solidFill>
              </a:defRPr>
            </a:lvl3pPr>
            <a:lvl4pPr marL="1371600" indent="0">
              <a:lnSpc>
                <a:spcPct val="140000"/>
              </a:lnSpc>
              <a:spcBef>
                <a:spcPts val="1000"/>
              </a:spcBef>
              <a:buNone/>
              <a:defRPr lang="es-ES" sz="1800">
                <a:solidFill>
                  <a:schemeClr val="bg1"/>
                </a:solidFill>
              </a:defRPr>
            </a:lvl4pPr>
            <a:lvl5pPr marL="1828800" indent="0">
              <a:lnSpc>
                <a:spcPct val="140000"/>
              </a:lnSpc>
              <a:spcBef>
                <a:spcPts val="1000"/>
              </a:spcBef>
              <a:buNone/>
              <a:defRPr lang="es-ES"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 rtlCol="0"/>
          <a:lstStyle>
            <a:lvl1pPr algn="l">
              <a:defRPr lang="es-ES" sz="900"/>
            </a:lvl1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es-ES" sz="900"/>
            </a:lvl1pPr>
          </a:lstStyle>
          <a:p>
            <a:pPr rtl="0"/>
            <a:fld id="{A49DFD55-3C28-40EF-9E31-A92D2E4017FF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to de sección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rtlCol="0" anchor="b">
            <a:noAutofit/>
          </a:bodyPr>
          <a:lstStyle>
            <a:lvl1pPr algn="l">
              <a:defRPr lang="es-ES" sz="3600" spc="15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/>
              <a:t>HAGA CLIC PARA agregar título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50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to de sección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0"/>
            <a:ext cx="4179570" cy="3376691"/>
          </a:xfrm>
        </p:spPr>
        <p:txBody>
          <a:bodyPr rtlCol="0" anchor="b">
            <a:noAutofit/>
          </a:bodyPr>
          <a:lstStyle>
            <a:lvl1pPr algn="l">
              <a:defRPr lang="es-ES"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PARA agregar título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7" y="0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 rtlCol="0">
            <a:normAutofit/>
          </a:bodyPr>
          <a:lstStyle>
            <a:lvl1pPr marL="0" indent="0">
              <a:buNone/>
              <a:defRPr lang="es-ES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401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0"/>
            <a:ext cx="7288282" cy="2121177"/>
          </a:xfrm>
        </p:spPr>
        <p:txBody>
          <a:bodyPr rtlCol="0" anchor="b">
            <a:normAutofit/>
          </a:bodyPr>
          <a:lstStyle>
            <a:lvl1pPr>
              <a:defRPr lang="es-E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/>
              <a:t>HAGA CLIC PARA agregar título</a:t>
            </a:r>
          </a:p>
        </p:txBody>
      </p:sp>
      <p:sp>
        <p:nvSpPr>
          <p:cNvPr id="3" name="Marcador de posición de contenido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8"/>
            <a:ext cx="7288212" cy="340705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es-ES" sz="1800" b="1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arcador de posición de pie de página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 rtlCol="0"/>
          <a:lstStyle>
            <a:lvl1pPr algn="l">
              <a:defRPr lang="es-ES" sz="900"/>
            </a:lvl1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16" name="Marcador de posición de número de diapositiva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es-ES" sz="900"/>
            </a:lvl1pPr>
          </a:lstStyle>
          <a:p>
            <a:pPr rtl="0"/>
            <a:fld id="{A49DFD55-3C28-40EF-9E31-A92D2E4017FF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to de sección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0"/>
            <a:ext cx="4179570" cy="3457971"/>
          </a:xfrm>
        </p:spPr>
        <p:txBody>
          <a:bodyPr rtlCol="0" anchor="b">
            <a:noAutofit/>
          </a:bodyPr>
          <a:lstStyle>
            <a:lvl1pPr algn="l">
              <a:defRPr lang="es-ES"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PARA agregar título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s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093633" cy="391239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rtlCol="0" anchor="b">
            <a:normAutofit/>
          </a:bodyPr>
          <a:lstStyle>
            <a:lvl1pPr>
              <a:defRPr lang="es-E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/>
              <a:t>HAGA CLIC PARA agregar título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5"/>
            <a:ext cx="3924300" cy="464499"/>
          </a:xfrm>
        </p:spPr>
        <p:txBody>
          <a:bodyPr rtlCol="0" anchor="t">
            <a:normAutofit/>
          </a:bodyPr>
          <a:lstStyle>
            <a:lvl1pPr marL="0" indent="0">
              <a:buNone/>
              <a:defRPr lang="es-E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s-ES" sz="2000" b="1"/>
            </a:lvl2pPr>
            <a:lvl3pPr marL="914400" indent="0">
              <a:buNone/>
              <a:defRPr lang="es-ES" sz="1800" b="1"/>
            </a:lvl3pPr>
            <a:lvl4pPr marL="1371600" indent="0">
              <a:buNone/>
              <a:defRPr lang="es-ES" sz="1600" b="1"/>
            </a:lvl4pPr>
            <a:lvl5pPr marL="1828800" indent="0">
              <a:buNone/>
              <a:defRPr lang="es-ES" sz="1600" b="1"/>
            </a:lvl5pPr>
            <a:lvl6pPr marL="2286000" indent="0">
              <a:buNone/>
              <a:defRPr lang="es-ES" sz="1600" b="1"/>
            </a:lvl6pPr>
            <a:lvl7pPr marL="2743200" indent="0">
              <a:buNone/>
              <a:defRPr lang="es-ES" sz="1600" b="1"/>
            </a:lvl7pPr>
            <a:lvl8pPr marL="3200400" indent="0">
              <a:buNone/>
              <a:defRPr lang="es-ES" sz="1600" b="1"/>
            </a:lvl8pPr>
            <a:lvl9pPr marL="3657600" indent="0">
              <a:buNone/>
              <a:defRPr lang="es-ES" sz="1600" b="1"/>
            </a:lvl9pPr>
          </a:lstStyle>
          <a:p>
            <a:pPr lvl="0" rtl="0"/>
            <a:r>
              <a:rPr lang="es-ES"/>
              <a:t>Haga clic para agregar texto</a:t>
            </a:r>
          </a:p>
        </p:txBody>
      </p:sp>
      <p:sp>
        <p:nvSpPr>
          <p:cNvPr id="7" name="Marcador de posición de contenido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0" y="3251596"/>
            <a:ext cx="3943627" cy="3234264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es-ES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97255"/>
            <a:ext cx="3943627" cy="464499"/>
          </a:xfrm>
        </p:spPr>
        <p:txBody>
          <a:bodyPr rtlCol="0" anchor="t">
            <a:normAutofit/>
          </a:bodyPr>
          <a:lstStyle>
            <a:lvl1pPr marL="0" indent="0">
              <a:buNone/>
              <a:defRPr lang="es-E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s-ES" sz="2000" b="1"/>
            </a:lvl2pPr>
            <a:lvl3pPr marL="914400" indent="0">
              <a:buNone/>
              <a:defRPr lang="es-ES" sz="1800" b="1"/>
            </a:lvl3pPr>
            <a:lvl4pPr marL="1371600" indent="0">
              <a:buNone/>
              <a:defRPr lang="es-ES" sz="1600" b="1"/>
            </a:lvl4pPr>
            <a:lvl5pPr marL="1828800" indent="0">
              <a:buNone/>
              <a:defRPr lang="es-ES" sz="1600" b="1"/>
            </a:lvl5pPr>
            <a:lvl6pPr marL="2286000" indent="0">
              <a:buNone/>
              <a:defRPr lang="es-ES" sz="1600" b="1"/>
            </a:lvl6pPr>
            <a:lvl7pPr marL="2743200" indent="0">
              <a:buNone/>
              <a:defRPr lang="es-ES" sz="1600" b="1"/>
            </a:lvl7pPr>
            <a:lvl8pPr marL="3200400" indent="0">
              <a:buNone/>
              <a:defRPr lang="es-ES" sz="1600" b="1"/>
            </a:lvl8pPr>
            <a:lvl9pPr marL="3657600" indent="0">
              <a:buNone/>
              <a:defRPr lang="es-ES" sz="1600" b="1"/>
            </a:lvl9pPr>
          </a:lstStyle>
          <a:p>
            <a:pPr lvl="0" rtl="0"/>
            <a:r>
              <a:rPr lang="es-ES"/>
              <a:t>Haga clic para agregar texto</a:t>
            </a:r>
          </a:p>
        </p:txBody>
      </p:sp>
      <p:sp>
        <p:nvSpPr>
          <p:cNvPr id="9" name="Marcador de posición de contenido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3" y="3251595"/>
            <a:ext cx="3943627" cy="3234264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es-ES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13" name="Marcador de posición de pie de página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49"/>
            <a:ext cx="3819228" cy="365125"/>
          </a:xfrm>
        </p:spPr>
        <p:txBody>
          <a:bodyPr rtlCol="0"/>
          <a:lstStyle>
            <a:lvl1pPr algn="l">
              <a:defRPr lang="es-ES" sz="900"/>
            </a:lvl1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14" name="Marcador de posición de número de diapositiva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es-ES" sz="900"/>
            </a:lvl1pPr>
          </a:lstStyle>
          <a:p>
            <a:pPr rtl="0"/>
            <a:fld id="{A49DFD55-3C28-40EF-9E31-A92D2E4017FF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01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rtlCol="0" anchor="b">
            <a:normAutofit/>
          </a:bodyPr>
          <a:lstStyle>
            <a:lvl1pPr>
              <a:defRPr lang="es-E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/>
              <a:t>HAGA CLIC PARA agregar título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7" y="0"/>
            <a:ext cx="7762183" cy="2754814"/>
            <a:chOff x="7334250" y="0"/>
            <a:chExt cx="4857750" cy="1724025"/>
          </a:xfrm>
        </p:grpSpPr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Marcador de posición de texto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rtlCol="0" anchor="t">
            <a:normAutofit/>
          </a:bodyPr>
          <a:lstStyle>
            <a:lvl1pPr marL="0" indent="0">
              <a:buNone/>
              <a:defRPr lang="es-E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s-ES" sz="2000" b="1"/>
            </a:lvl2pPr>
            <a:lvl3pPr marL="914400" indent="0">
              <a:buNone/>
              <a:defRPr lang="es-ES" sz="1800" b="1"/>
            </a:lvl3pPr>
            <a:lvl4pPr marL="1371600" indent="0">
              <a:buNone/>
              <a:defRPr lang="es-ES" sz="1600" b="1"/>
            </a:lvl4pPr>
            <a:lvl5pPr marL="1828800" indent="0">
              <a:buNone/>
              <a:defRPr lang="es-ES" sz="1600" b="1"/>
            </a:lvl5pPr>
            <a:lvl6pPr marL="2286000" indent="0">
              <a:buNone/>
              <a:defRPr lang="es-ES" sz="1600" b="1"/>
            </a:lvl6pPr>
            <a:lvl7pPr marL="2743200" indent="0">
              <a:buNone/>
              <a:defRPr lang="es-ES" sz="1600" b="1"/>
            </a:lvl7pPr>
            <a:lvl8pPr marL="3200400" indent="0">
              <a:buNone/>
              <a:defRPr lang="es-ES" sz="1600" b="1"/>
            </a:lvl8pPr>
            <a:lvl9pPr marL="3657600" indent="0">
              <a:buNone/>
              <a:defRPr lang="es-ES" sz="1600" b="1"/>
            </a:lvl9pPr>
          </a:lstStyle>
          <a:p>
            <a:pPr lvl="0" rtl="0"/>
            <a:r>
              <a:rPr lang="es-ES"/>
              <a:t>Haga clic para agregar texto</a:t>
            </a:r>
          </a:p>
        </p:txBody>
      </p:sp>
      <p:sp>
        <p:nvSpPr>
          <p:cNvPr id="5" name="Marcador de posición de contenido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 rtlCol="0">
            <a:normAutofit/>
          </a:bodyPr>
          <a:lstStyle>
            <a:lvl1pPr marL="283464" indent="-283464">
              <a:lnSpc>
                <a:spcPct val="100000"/>
              </a:lnSpc>
              <a:buFont typeface="+mj-lt"/>
              <a:buAutoNum type="arabicPeriod"/>
              <a:defRPr lang="es-ES" sz="1800" b="0" spc="50" baseline="0"/>
            </a:lvl1pPr>
            <a:lvl2pPr marL="566928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lang="es-ES" sz="1800" spc="50" baseline="0"/>
            </a:lvl2pPr>
            <a:lvl3pPr marL="850392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lang="es-ES" sz="1800" spc="50" baseline="0"/>
            </a:lvl3pPr>
            <a:lvl4pPr marL="1042416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lang="es-ES" sz="1800" spc="50" baseline="0"/>
            </a:lvl4pPr>
            <a:lvl5pPr marL="1074420" indent="-40005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lang="es-ES" sz="1800" spc="50" baseline="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</p:txBody>
      </p:sp>
      <p:sp>
        <p:nvSpPr>
          <p:cNvPr id="17" name="Marcador de posición de texto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rtlCol="0" anchor="t">
            <a:normAutofit/>
          </a:bodyPr>
          <a:lstStyle>
            <a:lvl1pPr marL="0" indent="0">
              <a:buNone/>
              <a:defRPr lang="es-E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s-ES" sz="2000" b="1"/>
            </a:lvl2pPr>
            <a:lvl3pPr marL="914400" indent="0">
              <a:buNone/>
              <a:defRPr lang="es-ES" sz="1800" b="1"/>
            </a:lvl3pPr>
            <a:lvl4pPr marL="1371600" indent="0">
              <a:buNone/>
              <a:defRPr lang="es-ES" sz="1600" b="1"/>
            </a:lvl4pPr>
            <a:lvl5pPr marL="1828800" indent="0">
              <a:buNone/>
              <a:defRPr lang="es-ES" sz="1600" b="1"/>
            </a:lvl5pPr>
            <a:lvl6pPr marL="2286000" indent="0">
              <a:buNone/>
              <a:defRPr lang="es-ES" sz="1600" b="1"/>
            </a:lvl6pPr>
            <a:lvl7pPr marL="2743200" indent="0">
              <a:buNone/>
              <a:defRPr lang="es-ES" sz="1600" b="1"/>
            </a:lvl7pPr>
            <a:lvl8pPr marL="3200400" indent="0">
              <a:buNone/>
              <a:defRPr lang="es-ES" sz="1600" b="1"/>
            </a:lvl8pPr>
            <a:lvl9pPr marL="3657600" indent="0">
              <a:buNone/>
              <a:defRPr lang="es-ES" sz="1600" b="1"/>
            </a:lvl9pPr>
          </a:lstStyle>
          <a:p>
            <a:pPr lvl="0" rtl="0"/>
            <a:r>
              <a:rPr lang="es-ES"/>
              <a:t>Haga clic para agregar texto</a:t>
            </a:r>
          </a:p>
        </p:txBody>
      </p:sp>
      <p:sp>
        <p:nvSpPr>
          <p:cNvPr id="3" name="Marcador de posición de contenido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59"/>
            <a:ext cx="5506720" cy="3031489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es-ES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19" name="Marcador de posición de pie de página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49"/>
            <a:ext cx="3819228" cy="365125"/>
          </a:xfrm>
        </p:spPr>
        <p:txBody>
          <a:bodyPr rtlCol="0"/>
          <a:lstStyle>
            <a:lvl1pPr algn="l">
              <a:defRPr lang="es-ES" sz="900"/>
            </a:lvl1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20" name="Marcador de posición de número de diapositiva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es-ES" sz="900"/>
            </a:lvl1pPr>
          </a:lstStyle>
          <a:p>
            <a:pPr rtl="0"/>
            <a:fld id="{A49DFD55-3C28-40EF-9E31-A92D2E4017FF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20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94182" y="0"/>
            <a:ext cx="1745673" cy="389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4" y="1671639"/>
            <a:ext cx="5884027" cy="1204912"/>
          </a:xfrm>
        </p:spPr>
        <p:txBody>
          <a:bodyPr rtlCol="0" anchor="b">
            <a:normAutofit/>
          </a:bodyPr>
          <a:lstStyle>
            <a:lvl1pPr>
              <a:defRPr lang="es-E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/>
              <a:t>HAGA CLIC PARA agregar título</a:t>
            </a:r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4C376638-5C5B-8E5B-0C26-8F63B98EA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</p:spPr>
        <p:txBody>
          <a:bodyPr lIns="274320" tIns="91440" bIns="91440" rtlCol="0">
            <a:normAutofit/>
          </a:bodyPr>
          <a:lstStyle>
            <a:lvl1pPr marL="0" indent="0" algn="l">
              <a:buNone/>
              <a:defRPr lang="es-ES"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4" name="Marcador de posición de pie de página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49"/>
            <a:ext cx="3819228" cy="365125"/>
          </a:xfrm>
        </p:spPr>
        <p:txBody>
          <a:bodyPr rtlCol="0"/>
          <a:lstStyle>
            <a:lvl1pPr algn="l">
              <a:defRPr lang="es-ES" sz="900"/>
            </a:lvl1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5" name="Marcador de posición de número de diapositiva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es-ES" sz="900"/>
            </a:lvl1pPr>
          </a:lstStyle>
          <a:p>
            <a:pPr rtl="0"/>
            <a:fld id="{A49DFD55-3C28-40EF-9E31-A92D2E4017FF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8" name="Marcador de posición de contenido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es-ES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</a:lstStyle>
          <a:p>
            <a:pPr rtl="0"/>
            <a:r>
              <a:rPr lang="es-ES"/>
              <a:t>Haga clic para editar el estilo del título maestro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</a:lstStyle>
          <a:p>
            <a:pPr lvl="0" rtl="0"/>
            <a:r>
              <a:rPr lang="es-ES"/>
              <a:t>Haga clic para editar los estilos del texto maestro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49DFD55-3C28-40EF-9E31-A92D2E4017F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0" r:id="rId4"/>
    <p:sldLayoutId id="2147483651" r:id="rId5"/>
    <p:sldLayoutId id="2147483671" r:id="rId6"/>
    <p:sldLayoutId id="2147483672" r:id="rId7"/>
    <p:sldLayoutId id="2147483673" r:id="rId8"/>
    <p:sldLayoutId id="2147483664" r:id="rId9"/>
    <p:sldLayoutId id="2147483674" r:id="rId10"/>
    <p:sldLayoutId id="2147483653" r:id="rId11"/>
    <p:sldLayoutId id="2147483667" r:id="rId12"/>
    <p:sldLayoutId id="2147483665" r:id="rId13"/>
    <p:sldLayoutId id="214748367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ES"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s-ES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iblogdef.blogspot.com/2018/11/gimnasia-ritmica.html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sa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shorts/TLEdGAsoGV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hyperlink" Target="https://www.youtube.com/watch?v=Q6ZDUuMiMcA" TargetMode="Externa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oscosinfantil.blogspot.com/2013/02/llego-el-carnaval.html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inzunzaheriberto@gmail.com" TargetMode="External"/><Relationship Id="rId2" Type="http://schemas.openxmlformats.org/officeDocument/2006/relationships/hyperlink" Target="https://www.elpoderdelapalabraescrita.com.mx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herychulo1964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7E9O0udSdOw&amp;list=RD7E9O0udSdOw&amp;start_radio=1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otascom.blogspot.com/2016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orienta2ennava.blogspot.com/p/musica-para-estudiar.html" TargetMode="Externa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0306" y="2248641"/>
            <a:ext cx="5407960" cy="3200400"/>
          </a:xfrm>
        </p:spPr>
        <p:txBody>
          <a:bodyPr rtlCol="0" anchor="ctr"/>
          <a:lstStyle>
            <a:defPPr>
              <a:defRPr lang="es-ES"/>
            </a:defPPr>
          </a:lstStyle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secuencias rítmicas MUSICALIZADAS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27E6A2-2C6E-0F06-7B17-C1C441707FE1}"/>
              </a:ext>
            </a:extLst>
          </p:cNvPr>
          <p:cNvSpPr txBox="1"/>
          <p:nvPr/>
        </p:nvSpPr>
        <p:spPr>
          <a:xfrm>
            <a:off x="4379088" y="4572000"/>
            <a:ext cx="7812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>En el escenario –que regularmente es la cancha de la escuela- </a:t>
            </a:r>
          </a:p>
          <a:p>
            <a:pPr algn="ctr"/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>todas y todos  somos capaces de movernos de formas distintas</a:t>
            </a:r>
          </a:p>
          <a:p>
            <a:pPr algn="ctr"/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> a las que usamos cuando vamos  a las tortillas. 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CF679BA-7712-BB9A-1B7F-4BE7CA1D986E}"/>
              </a:ext>
            </a:extLst>
          </p:cNvPr>
          <p:cNvSpPr txBox="1"/>
          <p:nvPr/>
        </p:nvSpPr>
        <p:spPr>
          <a:xfrm>
            <a:off x="7917084" y="5926238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/>
              <a:t>Heriberto Inzunza Ramírez</a:t>
            </a:r>
          </a:p>
          <a:p>
            <a:pPr algn="r"/>
            <a:r>
              <a:rPr lang="es-MX" i="1" dirty="0"/>
              <a:t>Facilitador </a:t>
            </a:r>
            <a:endParaRPr lang="es-ES" i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9FE4DB-D310-192F-217D-977F9A1F4812}"/>
              </a:ext>
            </a:extLst>
          </p:cNvPr>
          <p:cNvSpPr txBox="1"/>
          <p:nvPr/>
        </p:nvSpPr>
        <p:spPr>
          <a:xfrm rot="1993026">
            <a:off x="775504" y="3148315"/>
            <a:ext cx="244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>COORDINACIÓN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3B349D-67DE-E359-4674-4C1E1AA76635}"/>
              </a:ext>
            </a:extLst>
          </p:cNvPr>
          <p:cNvSpPr txBox="1"/>
          <p:nvPr/>
        </p:nvSpPr>
        <p:spPr>
          <a:xfrm rot="16809386">
            <a:off x="6130480" y="1186404"/>
            <a:ext cx="2351590" cy="37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>LATERALIDAD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AB14797-176A-37A8-6E8B-79B47FAA8A3B}"/>
              </a:ext>
            </a:extLst>
          </p:cNvPr>
          <p:cNvSpPr txBox="1"/>
          <p:nvPr/>
        </p:nvSpPr>
        <p:spPr>
          <a:xfrm rot="20859910">
            <a:off x="3282113" y="856999"/>
            <a:ext cx="1655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>RITMO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DA2B7B8-5344-90D5-2D82-677B6CA11632}"/>
              </a:ext>
            </a:extLst>
          </p:cNvPr>
          <p:cNvSpPr txBox="1"/>
          <p:nvPr/>
        </p:nvSpPr>
        <p:spPr>
          <a:xfrm rot="2467978">
            <a:off x="1021666" y="1149826"/>
            <a:ext cx="2951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>MOTRICIDAD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E800F56-7064-A175-2240-08846D0AD922}"/>
              </a:ext>
            </a:extLst>
          </p:cNvPr>
          <p:cNvSpPr txBox="1"/>
          <p:nvPr/>
        </p:nvSpPr>
        <p:spPr>
          <a:xfrm rot="19731581">
            <a:off x="6171646" y="374937"/>
            <a:ext cx="217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>MOVIMIENTO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7D86C2B-AB8C-9B50-43BC-BB8334C5CB1B}"/>
              </a:ext>
            </a:extLst>
          </p:cNvPr>
          <p:cNvSpPr txBox="1"/>
          <p:nvPr/>
        </p:nvSpPr>
        <p:spPr>
          <a:xfrm rot="1986537">
            <a:off x="2175944" y="2376961"/>
            <a:ext cx="2546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>ACTIVACIÓN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6BF08DA-58B1-E1A2-5195-B32F820A8FA5}"/>
              </a:ext>
            </a:extLst>
          </p:cNvPr>
          <p:cNvSpPr txBox="1"/>
          <p:nvPr/>
        </p:nvSpPr>
        <p:spPr>
          <a:xfrm rot="20988437">
            <a:off x="3292819" y="2932399"/>
            <a:ext cx="2731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>CORPOREIDAD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73CECAE-9922-CD54-A1D4-06596DDF8EE7}"/>
              </a:ext>
            </a:extLst>
          </p:cNvPr>
          <p:cNvSpPr txBox="1"/>
          <p:nvPr/>
        </p:nvSpPr>
        <p:spPr>
          <a:xfrm rot="20221399">
            <a:off x="3813558" y="3752695"/>
            <a:ext cx="340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>SINCRONIZACIÓN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6C97BE-403B-122E-90D1-2788978A0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06400"/>
            <a:ext cx="4179570" cy="3457971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 sz="4000" b="1" dirty="0"/>
              <a:t>lateralidad y coordinación motriz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736FD9A-69B5-64C3-45A8-42A295153838}"/>
              </a:ext>
            </a:extLst>
          </p:cNvPr>
          <p:cNvSpPr txBox="1"/>
          <p:nvPr/>
        </p:nvSpPr>
        <p:spPr>
          <a:xfrm>
            <a:off x="6713316" y="4502552"/>
            <a:ext cx="5139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Nadie nace con estas capacidades motrices… Se aprenden y se practican y pasado un tiempo, las dominas. Y vives en armonía con el movimiento. </a:t>
            </a:r>
          </a:p>
          <a:p>
            <a:endParaRPr lang="es-MX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 no gateaste te costará más trabajo.</a:t>
            </a:r>
            <a:endParaRPr lang="es-E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96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E2E6A-35EC-1B8E-0FD7-8C67870A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961"/>
            <a:ext cx="8420100" cy="1780860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rtl="0"/>
            <a:r>
              <a:rPr lang="es-ES" sz="3600" b="1" dirty="0"/>
              <a:t>conceptualizaciones </a:t>
            </a:r>
          </a:p>
        </p:txBody>
      </p:sp>
      <p:sp>
        <p:nvSpPr>
          <p:cNvPr id="12" name="Marcador de posición de texto 11">
            <a:extLst>
              <a:ext uri="{FF2B5EF4-FFF2-40B4-BE49-F238E27FC236}">
                <a16:creationId xmlns:a16="http://schemas.microsoft.com/office/drawing/2014/main" id="{554B61B9-26F6-B304-92CD-03053DAAF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3700" y="2797255"/>
            <a:ext cx="3924300" cy="464499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rtl="0"/>
            <a:r>
              <a:rPr lang="es-MX" sz="2000" dirty="0"/>
              <a:t>L</a:t>
            </a:r>
            <a:r>
              <a:rPr lang="es-ES" sz="2000" dirty="0"/>
              <a:t>ATERALIDAD</a:t>
            </a:r>
          </a:p>
        </p:txBody>
      </p:sp>
      <p:sp>
        <p:nvSpPr>
          <p:cNvPr id="35" name="Marcador de posición de contenido 34">
            <a:extLst>
              <a:ext uri="{FF2B5EF4-FFF2-40B4-BE49-F238E27FC236}">
                <a16:creationId xmlns:a16="http://schemas.microsoft.com/office/drawing/2014/main" id="{EDBE6233-75E9-40D1-968F-58CA9AD0FF5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933700" y="3251595"/>
            <a:ext cx="4036267" cy="3234265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r>
              <a:rPr lang="es-ES" dirty="0"/>
              <a:t>La lateralidad corporal es el predominio de un lado del cuerpo (izquierdo o derecho) en el uso de los órganos, como la mano, el pie, el ojo o el oído. Se debe a la especialización de los hemisferios cerebrales y se manifiesta en la preferencia por utilizar un lado sobre el otro para realizar la mayoría de las actividades. . </a:t>
            </a:r>
          </a:p>
          <a:p>
            <a:pPr rtl="0"/>
            <a:endParaRPr lang="es-ES" dirty="0"/>
          </a:p>
        </p:txBody>
      </p:sp>
      <p:sp>
        <p:nvSpPr>
          <p:cNvPr id="14" name="Marcador de posición de texto 13">
            <a:extLst>
              <a:ext uri="{FF2B5EF4-FFF2-40B4-BE49-F238E27FC236}">
                <a16:creationId xmlns:a16="http://schemas.microsoft.com/office/drawing/2014/main" id="{CB9F9E8B-42CD-AC26-AFC9-F1F6669569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10173" y="2797255"/>
            <a:ext cx="3943627" cy="464499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rtl="0"/>
            <a:r>
              <a:rPr lang="es-MX" sz="2000" dirty="0"/>
              <a:t>C</a:t>
            </a:r>
            <a:r>
              <a:rPr lang="es-ES" sz="2000" dirty="0"/>
              <a:t>OORDINACIÓN MOTRIZ</a:t>
            </a:r>
          </a:p>
        </p:txBody>
      </p:sp>
      <p:sp>
        <p:nvSpPr>
          <p:cNvPr id="50" name="Marcador de posición de contenido 49">
            <a:extLst>
              <a:ext uri="{FF2B5EF4-FFF2-40B4-BE49-F238E27FC236}">
                <a16:creationId xmlns:a16="http://schemas.microsoft.com/office/drawing/2014/main" id="{8F6B2AE9-DDE4-FD99-A235-3B39EEE2148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410173" y="3251595"/>
            <a:ext cx="4103803" cy="3234264"/>
          </a:xfrm>
        </p:spPr>
        <p:txBody>
          <a:bodyPr rtlCol="0">
            <a:normAutofit fontScale="92500"/>
          </a:bodyPr>
          <a:lstStyle>
            <a:defPPr>
              <a:defRPr lang="es-ES"/>
            </a:defPPr>
          </a:lstStyle>
          <a:p>
            <a:r>
              <a:rPr lang="es-ES" dirty="0"/>
              <a:t>La coordinación es la capacidad de sincronizar movimientos para lograr un resultado eficiente, ya sea en el plano físico, como en la ejecución de una tarea motora compleja, o en otros contextos, como la unión de ideas en una oración o la cooperación entre distintas entidades. Físicamente, se refiere a la armonización del sistema nervioso y muscular para ejecutar acciones precisas, rápidas y fluidas, a menudo combinada con el equilibrio. </a:t>
            </a:r>
          </a:p>
        </p:txBody>
      </p:sp>
      <p:sp>
        <p:nvSpPr>
          <p:cNvPr id="8" name="Marcador de posición de número de diapositiva 7">
            <a:extLst>
              <a:ext uri="{FF2B5EF4-FFF2-40B4-BE49-F238E27FC236}">
                <a16:creationId xmlns:a16="http://schemas.microsoft.com/office/drawing/2014/main" id="{8F44A959-C2BB-9170-C99C-1A2EDB71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A49DFD55-3C28-40EF-9E31-A92D2E4017FF}" type="slidenum">
              <a:rPr lang="es-ES" smtClean="0"/>
              <a:pPr rtl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458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E5A11165-AC6E-F858-0A7F-C81C10345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7649" y="1969239"/>
            <a:ext cx="4179570" cy="3376691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s-MX" sz="2000" b="1" dirty="0"/>
              <a:t>La práctica de secuencias rítmicas  mejora la coordinación motriz, ya que exige sincronizar movimientos y mantener el equilibrio. Esto implica la armonización entre el sistema nervioso y muscular para ejecutar acciones precisas y </a:t>
            </a:r>
            <a:r>
              <a:rPr lang="es-MX" sz="2000" b="1" dirty="0" err="1"/>
              <a:t>fluidaS</a:t>
            </a:r>
            <a:r>
              <a:rPr lang="es-MX" sz="2000" b="1" dirty="0"/>
              <a:t>. </a:t>
            </a:r>
            <a:br>
              <a:rPr lang="es-MX" sz="2000" b="1" dirty="0"/>
            </a:br>
            <a:br>
              <a:rPr lang="es-MX" sz="2000" b="1" dirty="0"/>
            </a:br>
            <a:r>
              <a:rPr lang="es-MX" sz="2000" b="1" dirty="0"/>
              <a:t>También contribuye a desarrollar la lateralidad, es decir el predominio de un lado del cuerpo en ciertas actividades , lo que está relacionado con la especialización de los hemisferios cerebrales. </a:t>
            </a:r>
            <a:endParaRPr lang="es-ES" sz="2000" b="1" dirty="0"/>
          </a:p>
        </p:txBody>
      </p:sp>
      <p:pic>
        <p:nvPicPr>
          <p:cNvPr id="12" name="Imagen 11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6E32B591-C6D7-5C1B-F4F6-871864E23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732" r="17503" b="1"/>
          <a:stretch>
            <a:fillRect/>
          </a:stretch>
        </p:blipFill>
        <p:spPr>
          <a:xfrm>
            <a:off x="20" y="-5080"/>
            <a:ext cx="657627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  <a:noFill/>
        </p:spPr>
      </p:pic>
      <p:sp>
        <p:nvSpPr>
          <p:cNvPr id="7" name="Marcador de número de diapositiva 6" hidden="1">
            <a:extLst>
              <a:ext uri="{FF2B5EF4-FFF2-40B4-BE49-F238E27FC236}">
                <a16:creationId xmlns:a16="http://schemas.microsoft.com/office/drawing/2014/main" id="{A600A3DC-9ABB-58AB-E6D0-2EC8CF3105E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04575" y="6356350"/>
            <a:ext cx="987425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A49DFD55-3C28-40EF-9E31-A92D2E4017FF}" type="slidenum">
              <a:rPr lang="es-ES" smtClean="0"/>
              <a:pPr rtl="0">
                <a:spcAft>
                  <a:spcPts val="600"/>
                </a:spcAft>
              </a:pPr>
              <a:t>12</a:t>
            </a:fld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19ED140-D7AB-5F48-8094-A9905511AC92}"/>
              </a:ext>
            </a:extLst>
          </p:cNvPr>
          <p:cNvSpPr txBox="1"/>
          <p:nvPr/>
        </p:nvSpPr>
        <p:spPr>
          <a:xfrm>
            <a:off x="9535504" y="6657945"/>
            <a:ext cx="265649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s://miblogdef.blogspot.com/2018/11/gimnasia-ritmic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577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27D9B3-B64F-656A-0D99-161A6C0F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34" y="136526"/>
            <a:ext cx="9953308" cy="1780860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rtl="0"/>
            <a:r>
              <a:rPr lang="es-ES" sz="3200" b="1" dirty="0"/>
              <a:t>ejercicios de lateralidad y de coordinación </a:t>
            </a:r>
          </a:p>
        </p:txBody>
      </p:sp>
      <p:sp>
        <p:nvSpPr>
          <p:cNvPr id="68" name="Marcador de posición de número de diapositiva 67">
            <a:extLst>
              <a:ext uri="{FF2B5EF4-FFF2-40B4-BE49-F238E27FC236}">
                <a16:creationId xmlns:a16="http://schemas.microsoft.com/office/drawing/2014/main" id="{AA0ACADD-CC4E-851C-DA07-C22DB97FA23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A49DFD55-3C28-40EF-9E31-A92D2E4017FF}" type="slidenum">
              <a:rPr lang="es-ES" smtClean="0"/>
              <a:pPr rtl="0"/>
              <a:t>13</a:t>
            </a:fld>
            <a:endParaRPr lang="es-E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80483C3-1220-6BE8-AC60-53C5E35CDE51}"/>
              </a:ext>
            </a:extLst>
          </p:cNvPr>
          <p:cNvSpPr txBox="1"/>
          <p:nvPr/>
        </p:nvSpPr>
        <p:spPr>
          <a:xfrm>
            <a:off x="807334" y="2238000"/>
            <a:ext cx="61056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3"/>
              </a:rPr>
              <a:t>Coordinación - Lateralidad☺️🏋️‍♂️ Ejercicios 😍 Corporación Art Sport</a:t>
            </a:r>
            <a:endParaRPr lang="es-ES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D43DF6B-A541-6500-79B7-0310828DC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9279" y="2772489"/>
            <a:ext cx="6229418" cy="1313022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D80F1CF6-03EE-2CD9-03E4-8A749BDCF77B}"/>
              </a:ext>
            </a:extLst>
          </p:cNvPr>
          <p:cNvSpPr txBox="1"/>
          <p:nvPr/>
        </p:nvSpPr>
        <p:spPr>
          <a:xfrm>
            <a:off x="610565" y="4617448"/>
            <a:ext cx="61056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5"/>
              </a:rPr>
              <a:t>5 EJERCICIOS DE COORDINACIÓN /GIMNASIA CEREBRAL PARA NIÑOS/EDUCACIÓN FÍSICA</a:t>
            </a:r>
            <a:endParaRPr lang="es-ES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03E4D027-A210-F53A-A702-110852CF08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5216" y="5113134"/>
            <a:ext cx="5995686" cy="141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29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C89FE0-9B44-3100-D507-83BCDCEC0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87018"/>
            <a:ext cx="4179570" cy="890369"/>
          </a:xfrm>
        </p:spPr>
        <p:txBody>
          <a:bodyPr/>
          <a:lstStyle/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Danza personal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BBD6CA2-1C2A-8E92-8CC7-39E07BA2F0F3}"/>
              </a:ext>
            </a:extLst>
          </p:cNvPr>
          <p:cNvSpPr txBox="1"/>
          <p:nvPr/>
        </p:nvSpPr>
        <p:spPr>
          <a:xfrm rot="1112575">
            <a:off x="185192" y="1229810"/>
            <a:ext cx="4479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Me da pena bailar en público… </a:t>
            </a:r>
            <a:endParaRPr lang="es-ES" sz="24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E1B64FD-6E67-DF70-3A48-6A053BB8CBDD}"/>
              </a:ext>
            </a:extLst>
          </p:cNvPr>
          <p:cNvSpPr txBox="1"/>
          <p:nvPr/>
        </p:nvSpPr>
        <p:spPr>
          <a:xfrm rot="1139408">
            <a:off x="5066592" y="2404014"/>
            <a:ext cx="1040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Pero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9617EF6-617B-4A25-DB87-5565D638B11A}"/>
              </a:ext>
            </a:extLst>
          </p:cNvPr>
          <p:cNvSpPr txBox="1"/>
          <p:nvPr/>
        </p:nvSpPr>
        <p:spPr>
          <a:xfrm rot="3907762">
            <a:off x="4476747" y="4818531"/>
            <a:ext cx="3877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Me gusta bailar y no sé</a:t>
            </a:r>
            <a:endParaRPr lang="es-ES" sz="28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30E2AA-A70A-1BF0-1964-E2C0D819F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80" y="2634846"/>
            <a:ext cx="3245625" cy="389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4937F57-9CB9-1A04-CF63-D7501A20817C}"/>
              </a:ext>
            </a:extLst>
          </p:cNvPr>
          <p:cNvSpPr txBox="1"/>
          <p:nvPr/>
        </p:nvSpPr>
        <p:spPr>
          <a:xfrm>
            <a:off x="1516283" y="2858947"/>
            <a:ext cx="1794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Qué hago</a:t>
            </a:r>
            <a:endParaRPr lang="es-ES" sz="24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58B2414-668F-44A8-A1BB-ACE74540390D}"/>
              </a:ext>
            </a:extLst>
          </p:cNvPr>
          <p:cNvSpPr txBox="1"/>
          <p:nvPr/>
        </p:nvSpPr>
        <p:spPr>
          <a:xfrm>
            <a:off x="8356922" y="6065134"/>
            <a:ext cx="3680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APRENDE A BAILAR TÚ SOLO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352337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2542FE6-A42C-595D-B6A6-CD1C9A3ED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86" y="1632029"/>
            <a:ext cx="3423125" cy="342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0B25ADC-94E0-BE1D-0AB8-6F82B5C36687}"/>
              </a:ext>
            </a:extLst>
          </p:cNvPr>
          <p:cNvSpPr txBox="1"/>
          <p:nvPr/>
        </p:nvSpPr>
        <p:spPr>
          <a:xfrm>
            <a:off x="8715737" y="393539"/>
            <a:ext cx="2534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INSTRUCCIONES</a:t>
            </a:r>
            <a:endParaRPr lang="es-ES" b="1" dirty="0"/>
          </a:p>
        </p:txBody>
      </p:sp>
      <p:sp>
        <p:nvSpPr>
          <p:cNvPr id="2" name="CuadroTexto 2">
            <a:extLst>
              <a:ext uri="{FF2B5EF4-FFF2-40B4-BE49-F238E27FC236}">
                <a16:creationId xmlns:a16="http://schemas.microsoft.com/office/drawing/2014/main" id="{583F0763-388C-0452-33CB-09751B57F32D}"/>
              </a:ext>
            </a:extLst>
          </p:cNvPr>
          <p:cNvSpPr txBox="1"/>
          <p:nvPr/>
        </p:nvSpPr>
        <p:spPr>
          <a:xfrm>
            <a:off x="4791919" y="1044253"/>
            <a:ext cx="7009765" cy="4866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400" b="1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DIBUJA EN EL PISO UN GATO (JUEGO)</a:t>
            </a:r>
            <a:endParaRPr lang="es-E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400" b="1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COLÓCATE EN EL CENTRO</a:t>
            </a:r>
            <a:endParaRPr lang="es-E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400" b="1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PON MÚSICA DE TU AGRADO</a:t>
            </a:r>
            <a:endParaRPr lang="es-E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400" b="1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COMIENZA A CALENTAR LLEVANDO EL PULSO MUSICAL (Como si estuvieras trotando)</a:t>
            </a:r>
            <a:endParaRPr lang="es-E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400" b="1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ELIGE SECUENCIAS DE 8 O 16 TIEMPOS</a:t>
            </a:r>
            <a:endParaRPr lang="es-E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400" b="1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CAMBIA AHORA DE RITMO LLEVANDO EL ACENTO. (Como si estuvieras marchando)</a:t>
            </a:r>
            <a:endParaRPr lang="es-E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400" b="1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ALTERNA ESTE EJERCICIO DURANTE UNO O DOS MINUTOS. (Para que tus músculos estén calentados y no te lesiones)</a:t>
            </a:r>
            <a:endParaRPr lang="es-E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400" b="1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SACA DEL CENTRO EL PIE DERECHO HACIA EL CUADRO DE TU DERECHA, REGRESALO AL CENTRO, LUEGO PÁSALO AL FRENTE, REGRÉSALO Y POR ÚLTIMO PÁSALO AL CUADRO DE ATRÁS Y REGRÉSALO. (Primero hazlo con repeticiones de dos o cuatro tiempos para que lo domines. Después de que lo domines hazlo más rápido. Es importante que sientas la música, que la disfrutes.  Estas solo o sola)</a:t>
            </a:r>
            <a:endParaRPr lang="es-E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400" b="1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REALIZA EL MISMO EJERCICIO ANTERIOR POR EL LADO IZQUIERDO. </a:t>
            </a:r>
            <a:endParaRPr lang="es-E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400" b="1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YA QUE LOS DOMINES ALTÉRNALOS. </a:t>
            </a:r>
            <a:endParaRPr lang="es-E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400" b="1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AHORA REALIZA COMBINACIONES CRUZANDO EL PIE DERECHO HACIA EL CUADRO IZQUIERDO DE ENFRENTE Y REGRÉSALO AL CENTRO Y COMIENZA A REALIZAR MOVIMIENTOS QUE SE TE OCURRAN. VERÁS QUE ES FÁCIL Y DIVERTIDO. </a:t>
            </a:r>
            <a:endParaRPr lang="es-E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941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8FC28-E0BD-4387-B8BE-9965D1A5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1955" y="620903"/>
            <a:ext cx="5884027" cy="1204912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rtl="0"/>
            <a:r>
              <a:rPr lang="es-ES" sz="3600" b="1" dirty="0"/>
              <a:t>implementos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7C4B8313-9270-4128-8674-3A3E42B8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A49DFD55-3C28-40EF-9E31-A92D2E4017FF}" type="slidenum">
              <a:rPr lang="es-ES" smtClean="0"/>
              <a:pPr rtl="0"/>
              <a:t>16</a:t>
            </a:fld>
            <a:endParaRPr lang="es-ES" dirty="0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FED19BCA-B61F-4EA6-A1FB-CCA3BD8506F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481955" y="2495359"/>
            <a:ext cx="5907176" cy="3860990"/>
          </a:xfrm>
        </p:spPr>
        <p:txBody>
          <a:bodyPr rtlCol="0">
            <a:noAutofit/>
          </a:bodyPr>
          <a:lstStyle>
            <a:defPPr>
              <a:defRPr lang="es-ES"/>
            </a:defPPr>
          </a:lstStyle>
          <a:p>
            <a:pPr rtl="0"/>
            <a:r>
              <a:rPr lang="es-MX" dirty="0"/>
              <a:t>Cuando vayas a realizar rutinas  de secuencias rítmicas musicalizadas, añádeles un grado de dificultad. </a:t>
            </a:r>
          </a:p>
          <a:p>
            <a:pPr rtl="0"/>
            <a:r>
              <a:rPr lang="es-MX" dirty="0"/>
              <a:t>¿Cómo?</a:t>
            </a:r>
          </a:p>
          <a:p>
            <a:pPr rtl="0"/>
            <a:r>
              <a:rPr lang="es-MX" dirty="0"/>
              <a:t>Incluye un implemento</a:t>
            </a:r>
          </a:p>
          <a:p>
            <a:pPr rtl="0"/>
            <a:r>
              <a:rPr lang="es-MX" dirty="0"/>
              <a:t>(Paliacate-Bastón-Bandera-Pelota-Aro-Sombrero-Liston-Cartel-Pompones-Arcos-Botes-Móviles-Rebozo-Pancartas-Mojigangas-Letras-Escudos-Estandartes-Etc.)</a:t>
            </a:r>
          </a:p>
          <a:p>
            <a:pPr rtl="0"/>
            <a:r>
              <a:rPr lang="es-MX" dirty="0"/>
              <a:t> Cualquier cosa que puedan manipular mientras se ejecuta la rutina. </a:t>
            </a:r>
            <a:endParaRPr lang="es-ES" dirty="0"/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D87F08D6-2CA7-4A5A-BE34-07113DCA5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876300"/>
            <a:ext cx="5246255" cy="1709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Marcador de posición de imagen 7" descr="Imagen que contiene interior, persona, joven, verde&#10;&#10;El contenido generado por IA puede ser incorrecto.">
            <a:extLst>
              <a:ext uri="{FF2B5EF4-FFF2-40B4-BE49-F238E27FC236}">
                <a16:creationId xmlns:a16="http://schemas.microsoft.com/office/drawing/2014/main" id="{B7BA792E-CAC4-E85A-066F-422937D69FB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8213" b="82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2861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9D593A-D709-5908-ED43-EA4CF025D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059" y="620903"/>
            <a:ext cx="5884027" cy="1204912"/>
          </a:xfrm>
        </p:spPr>
        <p:txBody>
          <a:bodyPr>
            <a:normAutofit/>
          </a:bodyPr>
          <a:lstStyle/>
          <a:p>
            <a:r>
              <a:rPr lang="es-MX" sz="3200" dirty="0"/>
              <a:t>No te expongas… mucho menos a tus alumnos, </a:t>
            </a:r>
            <a:endParaRPr lang="es-ES" sz="3200" dirty="0"/>
          </a:p>
        </p:txBody>
      </p:sp>
      <p:pic>
        <p:nvPicPr>
          <p:cNvPr id="7" name="Marcador de posición de imagen 6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21CEE84A-4213-41E9-117D-38E0D62FCC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472" r="23472"/>
          <a:stretch>
            <a:fillRect/>
          </a:stretch>
        </p:blipFill>
        <p:spPr/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D261FF-2E16-0E3C-CFC1-37EF9CEC3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49DFD55-3C28-40EF-9E31-A92D2E4017FF}" type="slidenum">
              <a:rPr lang="es-ES" smtClean="0"/>
              <a:pPr rtl="0"/>
              <a:t>17</a:t>
            </a:fld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9E4F17E-1A7C-6D33-A850-BD6D1309DEB0}"/>
              </a:ext>
            </a:extLst>
          </p:cNvPr>
          <p:cNvSpPr txBox="1"/>
          <p:nvPr/>
        </p:nvSpPr>
        <p:spPr>
          <a:xfrm>
            <a:off x="5717894" y="2650603"/>
            <a:ext cx="56430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CON TRES O CUATRO MOVIMIENTOS BIEN COORDINADOS,  BIEN ENSALLADOS, CON UNA BUENA MÚSICA, EL UNIFORME CON ALGO EXTRA (MOÑOS, CORBATAS, MASCADAS, CACHUCHAS ETC,)  PODRÁS LUCIRTE. </a:t>
            </a:r>
          </a:p>
          <a:p>
            <a:endParaRPr lang="es-MX" dirty="0"/>
          </a:p>
          <a:p>
            <a:r>
              <a:rPr lang="es-MX"/>
              <a:t>RECUERDA QUE TUS DOMINIOS NO SON IGUAL QUE EL DE TUS ALUMNOS.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9769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9B5BF8-9808-9BAF-3AB6-67B6F1FBE7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dirty="0"/>
              <a:t>A DISEÑAR</a:t>
            </a:r>
            <a:br>
              <a:rPr lang="es-MX" b="1" dirty="0"/>
            </a:br>
            <a:r>
              <a:rPr lang="es-MX" b="1" dirty="0"/>
              <a:t>RUTINAS… </a:t>
            </a:r>
            <a:br>
              <a:rPr lang="es-MX" b="1" dirty="0"/>
            </a:br>
            <a:r>
              <a:rPr lang="es-MX" b="1" dirty="0"/>
              <a:t>Con todo lo aprendido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165861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16330-E234-9A9B-D174-874F397E6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0664" y="292689"/>
            <a:ext cx="4179570" cy="924689"/>
          </a:xfrm>
        </p:spPr>
        <p:txBody>
          <a:bodyPr/>
          <a:lstStyle/>
          <a:p>
            <a:r>
              <a:rPr lang="es-MX" dirty="0"/>
              <a:t>Heriberto INZUNZA Ramírez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C19E4CB-6E78-20F2-0C6E-E020CE440885}"/>
              </a:ext>
            </a:extLst>
          </p:cNvPr>
          <p:cNvSpPr txBox="1"/>
          <p:nvPr/>
        </p:nvSpPr>
        <p:spPr>
          <a:xfrm>
            <a:off x="8070449" y="2845454"/>
            <a:ext cx="35852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El poder de la palabra escrita</a:t>
            </a: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D6B4B14-F186-836D-7CA2-2F199EFF0A90}"/>
              </a:ext>
            </a:extLst>
          </p:cNvPr>
          <p:cNvSpPr txBox="1"/>
          <p:nvPr/>
        </p:nvSpPr>
        <p:spPr>
          <a:xfrm>
            <a:off x="8070449" y="2522969"/>
            <a:ext cx="1895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Página Web</a:t>
            </a:r>
            <a:r>
              <a:rPr lang="es-MX" dirty="0"/>
              <a:t>: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8C2B707-5C68-837B-E92D-0ECA6B43ED43}"/>
              </a:ext>
            </a:extLst>
          </p:cNvPr>
          <p:cNvSpPr txBox="1"/>
          <p:nvPr/>
        </p:nvSpPr>
        <p:spPr>
          <a:xfrm>
            <a:off x="8070449" y="3320048"/>
            <a:ext cx="3323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Email</a:t>
            </a:r>
          </a:p>
          <a:p>
            <a:r>
              <a:rPr lang="es-MX" dirty="0">
                <a:solidFill>
                  <a:schemeClr val="bg1"/>
                </a:solidFill>
                <a:hlinkClick r:id="rId3"/>
              </a:rPr>
              <a:t>inzunzaheriberto@gmail.com</a:t>
            </a:r>
            <a:endParaRPr lang="es-MX" dirty="0">
              <a:solidFill>
                <a:schemeClr val="bg1"/>
              </a:solidFill>
            </a:endParaRPr>
          </a:p>
          <a:p>
            <a:r>
              <a:rPr lang="es-MX" dirty="0">
                <a:solidFill>
                  <a:schemeClr val="bg1"/>
                </a:solidFill>
                <a:hlinkClick r:id="rId4"/>
              </a:rPr>
              <a:t>herychulo1964@gmail.com</a:t>
            </a:r>
            <a:endParaRPr lang="es-MX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F8EC05C-A776-3E5A-6AFB-BCDF0BC30D60}"/>
              </a:ext>
            </a:extLst>
          </p:cNvPr>
          <p:cNvSpPr txBox="1"/>
          <p:nvPr/>
        </p:nvSpPr>
        <p:spPr>
          <a:xfrm>
            <a:off x="8070449" y="4520377"/>
            <a:ext cx="3412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Facebook</a:t>
            </a:r>
          </a:p>
          <a:p>
            <a:r>
              <a:rPr lang="es-MX" dirty="0">
                <a:solidFill>
                  <a:srgbClr val="0070C0"/>
                </a:solidFill>
              </a:rPr>
              <a:t>Heriberto Inzunza</a:t>
            </a:r>
          </a:p>
          <a:p>
            <a:r>
              <a:rPr lang="es-MX" dirty="0">
                <a:solidFill>
                  <a:srgbClr val="0070C0"/>
                </a:solidFill>
              </a:rPr>
              <a:t>Zoy Delo Pior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6F0B877-A439-964A-535C-77743C29D65C}"/>
              </a:ext>
            </a:extLst>
          </p:cNvPr>
          <p:cNvSpPr txBox="1"/>
          <p:nvPr/>
        </p:nvSpPr>
        <p:spPr>
          <a:xfrm>
            <a:off x="8070449" y="5733635"/>
            <a:ext cx="3180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Tik-Tok</a:t>
            </a:r>
          </a:p>
          <a:p>
            <a:r>
              <a:rPr lang="es-MX" dirty="0">
                <a:solidFill>
                  <a:srgbClr val="0070C0"/>
                </a:solidFill>
              </a:rPr>
              <a:t>@Herychulo</a:t>
            </a:r>
          </a:p>
          <a:p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E9CAB3A-E1B0-DCD9-4DCA-5A1BBD620BD6}"/>
              </a:ext>
            </a:extLst>
          </p:cNvPr>
          <p:cNvSpPr txBox="1"/>
          <p:nvPr/>
        </p:nvSpPr>
        <p:spPr>
          <a:xfrm>
            <a:off x="8070448" y="1483882"/>
            <a:ext cx="2971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Teléfonos</a:t>
            </a:r>
          </a:p>
          <a:p>
            <a:r>
              <a:rPr lang="es-MX" dirty="0">
                <a:solidFill>
                  <a:srgbClr val="0070C0"/>
                </a:solidFill>
              </a:rPr>
              <a:t>6677 84 06 81</a:t>
            </a:r>
          </a:p>
          <a:p>
            <a:r>
              <a:rPr lang="es-MX" dirty="0">
                <a:solidFill>
                  <a:srgbClr val="0070C0"/>
                </a:solidFill>
              </a:rPr>
              <a:t>6677 25 75 40</a:t>
            </a:r>
            <a:endParaRPr lang="es-E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364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030" y="321064"/>
            <a:ext cx="4349670" cy="778531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MX" b="1" dirty="0"/>
              <a:t>Aspectos esenciales</a:t>
            </a:r>
            <a:endParaRPr lang="es-ES" b="1" dirty="0"/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926" y="1748301"/>
            <a:ext cx="5449265" cy="3269589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rtl="0"/>
            <a:r>
              <a:rPr lang="es-ES" dirty="0"/>
              <a:t>Calentamiento (Estiramiento-Impacto-Relajación)</a:t>
            </a:r>
          </a:p>
          <a:p>
            <a:pPr rtl="0"/>
            <a:r>
              <a:rPr lang="es-ES" dirty="0"/>
              <a:t>Ritmo (Pulso y acento)</a:t>
            </a:r>
          </a:p>
          <a:p>
            <a:pPr rtl="0"/>
            <a:r>
              <a:rPr lang="es-ES" dirty="0"/>
              <a:t>Lateralidad-Coordinación</a:t>
            </a:r>
          </a:p>
          <a:p>
            <a:pPr rtl="0"/>
            <a:r>
              <a:rPr lang="es-ES" dirty="0"/>
              <a:t>Motricidad-Movimiento-Corporeidad </a:t>
            </a:r>
          </a:p>
          <a:p>
            <a:pPr rtl="0"/>
            <a:r>
              <a:rPr lang="es-ES" dirty="0"/>
              <a:t>Dominio de implementos</a:t>
            </a:r>
          </a:p>
          <a:p>
            <a:pPr rtl="0"/>
            <a:r>
              <a:rPr lang="es-ES" dirty="0"/>
              <a:t>Rutinas musicalizadas </a:t>
            </a:r>
          </a:p>
        </p:txBody>
      </p:sp>
      <p:sp>
        <p:nvSpPr>
          <p:cNvPr id="5" name="Marcador de posición de número de diapositiva 5">
            <a:extLst>
              <a:ext uri="{FF2B5EF4-FFF2-40B4-BE49-F238E27FC236}">
                <a16:creationId xmlns:a16="http://schemas.microsoft.com/office/drawing/2014/main" id="{B02A8827-B1A1-2D2F-D6DD-E886B886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A49DFD55-3C28-40EF-9E31-A92D2E4017FF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E24DD22E-F5E1-0623-1EF1-C7EA0A2B8991}"/>
              </a:ext>
            </a:extLst>
          </p:cNvPr>
          <p:cNvSpPr txBox="1">
            <a:spLocks/>
          </p:cNvSpPr>
          <p:nvPr/>
        </p:nvSpPr>
        <p:spPr>
          <a:xfrm>
            <a:off x="6991350" y="406401"/>
            <a:ext cx="4179570" cy="1422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ES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3600" kern="1200" cap="all" spc="1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/>
              <a:t>CALENTAR LOS MÚSCULOS, ANTES DE EXPONERLOS.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F784940-AABD-7125-551A-1B2D8584BB18}"/>
              </a:ext>
            </a:extLst>
          </p:cNvPr>
          <p:cNvSpPr txBox="1"/>
          <p:nvPr/>
        </p:nvSpPr>
        <p:spPr>
          <a:xfrm>
            <a:off x="43591" y="4793632"/>
            <a:ext cx="4051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b="1" dirty="0">
              <a:solidFill>
                <a:srgbClr val="FF0000"/>
              </a:solidFill>
            </a:endParaRPr>
          </a:p>
          <a:p>
            <a:endParaRPr lang="es-MX" b="1" dirty="0">
              <a:solidFill>
                <a:srgbClr val="FF0000"/>
              </a:solidFill>
            </a:endParaRPr>
          </a:p>
          <a:p>
            <a:r>
              <a:rPr lang="es-MX" sz="2400" b="1" dirty="0">
                <a:solidFill>
                  <a:schemeClr val="accent2">
                    <a:lumMod val="75000"/>
                  </a:schemeClr>
                </a:solidFill>
              </a:rPr>
              <a:t>Entonces, atente a las consecuencias</a:t>
            </a:r>
            <a:endParaRPr lang="es-E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616C4D0-2718-7FA9-D0CD-ADD5A620472C}"/>
              </a:ext>
            </a:extLst>
          </p:cNvPr>
          <p:cNvSpPr txBox="1"/>
          <p:nvPr/>
        </p:nvSpPr>
        <p:spPr>
          <a:xfrm>
            <a:off x="6898090" y="2659924"/>
            <a:ext cx="389777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chemeClr val="accent2">
                    <a:lumMod val="75000"/>
                  </a:schemeClr>
                </a:solidFill>
              </a:rPr>
              <a:t>Si pretendes realizar ejercicio o si vas a poner a tu alumnado a realizar actividades motrices, regálate o regálales cinco minutos de calentamiento, para que puedas o puedan seguir haciéndolo el resto de sus vidas.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7083958-8EC9-DFAF-E123-848D18FED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49" y="2301109"/>
            <a:ext cx="1817587" cy="193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462FAF6-C97F-9F3B-B78C-5A4326D5C26A}"/>
              </a:ext>
            </a:extLst>
          </p:cNvPr>
          <p:cNvSpPr/>
          <p:nvPr/>
        </p:nvSpPr>
        <p:spPr>
          <a:xfrm>
            <a:off x="282977" y="4083610"/>
            <a:ext cx="2592729" cy="3125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FF0000"/>
                </a:solidFill>
              </a:rPr>
              <a:t>¡Es que no hay tiempo!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5A23184-1FAF-A5FD-20BF-711E6B536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765" y="4598167"/>
            <a:ext cx="1741552" cy="204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A2A1E1D9-54DF-0E6F-2E0D-729575E711E7}"/>
              </a:ext>
            </a:extLst>
          </p:cNvPr>
          <p:cNvSpPr/>
          <p:nvPr/>
        </p:nvSpPr>
        <p:spPr>
          <a:xfrm>
            <a:off x="2372810" y="5926238"/>
            <a:ext cx="601884" cy="9613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8796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4D957FB-EF7F-DDFF-E414-73846D7E55B5}"/>
              </a:ext>
            </a:extLst>
          </p:cNvPr>
          <p:cNvSpPr txBox="1"/>
          <p:nvPr/>
        </p:nvSpPr>
        <p:spPr>
          <a:xfrm>
            <a:off x="631372" y="217714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DINAMICA PARA EMPEZAR BIEN EL DÍA</a:t>
            </a:r>
          </a:p>
          <a:p>
            <a:r>
              <a:rPr lang="es-MX" sz="2000" b="1" dirty="0">
                <a:solidFill>
                  <a:schemeClr val="accent2">
                    <a:lumMod val="50000"/>
                  </a:schemeClr>
                </a:solidFill>
              </a:rPr>
              <a:t>(Ideal para el calentamiento)</a:t>
            </a:r>
            <a:endParaRPr lang="es-E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481083D-1948-8953-EED1-765C3A86E97D}"/>
              </a:ext>
            </a:extLst>
          </p:cNvPr>
          <p:cNvSpPr txBox="1"/>
          <p:nvPr/>
        </p:nvSpPr>
        <p:spPr>
          <a:xfrm>
            <a:off x="5116285" y="882682"/>
            <a:ext cx="195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“ARRIBA-ABAJO”</a:t>
            </a:r>
            <a:endParaRPr lang="es-ES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EE554EE-8545-0D7E-33D6-1E77DBF83D84}"/>
              </a:ext>
            </a:extLst>
          </p:cNvPr>
          <p:cNvSpPr txBox="1"/>
          <p:nvPr/>
        </p:nvSpPr>
        <p:spPr>
          <a:xfrm>
            <a:off x="870858" y="1252014"/>
            <a:ext cx="1078774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Propósito</a:t>
            </a:r>
            <a:r>
              <a:rPr lang="es-MX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s-MX" sz="1600" dirty="0"/>
              <a:t> Lograr la integración grupal, al solicitar voluntariamente que pidan qué parte del cuerpo van a mover, en el momento que se indique. La idea es que se hagan movimientos poco comunes, esos que no realizamos cotidianamente )</a:t>
            </a:r>
          </a:p>
          <a:p>
            <a:r>
              <a:rPr lang="es-MX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Instrucciones: </a:t>
            </a:r>
            <a:r>
              <a:rPr lang="es-MX" sz="1600" dirty="0"/>
              <a:t>Seguir la entonación de los versos de la dinámica realizando al mismo tiempo los ejercicios. El que inicia indica quien sigue de proponer el movimiento. Y así sucesivamente. Realicen la dinámica con tres ritmos distintos: Lento-Normal-Rápido.</a:t>
            </a:r>
          </a:p>
          <a:p>
            <a:endParaRPr lang="es-MX" sz="1600" dirty="0"/>
          </a:p>
          <a:p>
            <a:r>
              <a:rPr lang="es-MX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Arriba, abajo</a:t>
            </a:r>
          </a:p>
          <a:p>
            <a:r>
              <a:rPr lang="es-MX" sz="1600" i="1" dirty="0"/>
              <a:t>(Se estiran ambos brazos hacia el cielo, y se van hasta el piso en cuclillas)</a:t>
            </a:r>
          </a:p>
          <a:p>
            <a:r>
              <a:rPr lang="es-MX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un lado, al otro,</a:t>
            </a:r>
          </a:p>
          <a:p>
            <a:r>
              <a:rPr lang="es-MX" sz="1600" i="1" dirty="0"/>
              <a:t>(Lanzan los brazos estirados a los constados iniciando por el derecho)</a:t>
            </a:r>
          </a:p>
          <a:p>
            <a:r>
              <a:rPr lang="es-MX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giro a la derecha,</a:t>
            </a:r>
          </a:p>
          <a:p>
            <a:r>
              <a:rPr lang="es-MX" sz="1600" i="1" dirty="0"/>
              <a:t>(Giran a la derecha llevando el ritmo de la tonada)</a:t>
            </a:r>
          </a:p>
          <a:p>
            <a:r>
              <a:rPr lang="es-MX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paso atrás. </a:t>
            </a:r>
          </a:p>
          <a:p>
            <a:r>
              <a:rPr lang="es-MX" sz="1600" i="1" dirty="0"/>
              <a:t>(Dan un paso desplazado hacia atrás)</a:t>
            </a:r>
          </a:p>
          <a:p>
            <a:r>
              <a:rPr lang="es-MX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Muevo…..(indicar que parte del cuerpo moverán)</a:t>
            </a:r>
          </a:p>
          <a:p>
            <a:r>
              <a:rPr lang="es-MX" sz="1600" i="1" dirty="0"/>
              <a:t>(Rodillas, codos, cuello hacia el frente, talones, omóplatos, pelvis, etc. )</a:t>
            </a:r>
          </a:p>
          <a:p>
            <a:r>
              <a:rPr lang="es-MX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este modo,</a:t>
            </a:r>
          </a:p>
          <a:p>
            <a:r>
              <a:rPr lang="es-MX" sz="1600" i="1" dirty="0"/>
              <a:t>(Todos realizan el movimiento sugerido) </a:t>
            </a:r>
          </a:p>
          <a:p>
            <a:r>
              <a:rPr lang="es-MX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paso a delante.</a:t>
            </a:r>
          </a:p>
          <a:p>
            <a:r>
              <a:rPr lang="es-MX" sz="1600" i="1" dirty="0"/>
              <a:t>(Dan el paso al frente, tratando que sea el que no usaron para irse atrás)</a:t>
            </a:r>
          </a:p>
          <a:p>
            <a:r>
              <a:rPr lang="es-MX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vuelvo a empezar.</a:t>
            </a:r>
          </a:p>
          <a:p>
            <a:r>
              <a:rPr lang="es-MX" sz="1600" i="1" dirty="0"/>
              <a:t>(Trato de seleccionar a los alumnos que casi no se atreven a participar) </a:t>
            </a:r>
            <a:endParaRPr lang="es-ES" i="1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E7BAD8A-0D32-333D-DDFF-F8D7AFFD5EC8}"/>
              </a:ext>
            </a:extLst>
          </p:cNvPr>
          <p:cNvSpPr/>
          <p:nvPr/>
        </p:nvSpPr>
        <p:spPr>
          <a:xfrm>
            <a:off x="8327571" y="3058886"/>
            <a:ext cx="2525486" cy="8164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Favorece la coordinación y la lateralidad</a:t>
            </a:r>
            <a:endParaRPr lang="es-ES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973BF0CF-3853-7C6D-0434-E506A2A4D6C0}"/>
              </a:ext>
            </a:extLst>
          </p:cNvPr>
          <p:cNvSpPr/>
          <p:nvPr/>
        </p:nvSpPr>
        <p:spPr>
          <a:xfrm>
            <a:off x="8327571" y="4463143"/>
            <a:ext cx="2601686" cy="81642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Integración grupal</a:t>
            </a:r>
            <a:endParaRPr lang="es-ES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rapecio 8">
            <a:extLst>
              <a:ext uri="{FF2B5EF4-FFF2-40B4-BE49-F238E27FC236}">
                <a16:creationId xmlns:a16="http://schemas.microsoft.com/office/drawing/2014/main" id="{3E5DA514-02CE-BA47-18D1-DE193B700C95}"/>
              </a:ext>
            </a:extLst>
          </p:cNvPr>
          <p:cNvSpPr/>
          <p:nvPr/>
        </p:nvSpPr>
        <p:spPr>
          <a:xfrm>
            <a:off x="8327571" y="5682186"/>
            <a:ext cx="2808515" cy="990600"/>
          </a:xfrm>
          <a:prstGeom prst="trapezoi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Corporeidad y motricidad gruesa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1639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639DF7-F979-001F-8BA2-D2AAAB7E9F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6187" y="5382228"/>
            <a:ext cx="3292392" cy="881744"/>
          </a:xfrm>
        </p:spPr>
        <p:txBody>
          <a:bodyPr/>
          <a:lstStyle/>
          <a:p>
            <a:r>
              <a:rPr lang="es-ES" dirty="0">
                <a:hlinkClick r:id="rId2"/>
              </a:rPr>
              <a:t>Mambo No. 5</a:t>
            </a: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627915D-D264-76E1-150D-583AF321FECA}"/>
              </a:ext>
            </a:extLst>
          </p:cNvPr>
          <p:cNvSpPr txBox="1"/>
          <p:nvPr/>
        </p:nvSpPr>
        <p:spPr>
          <a:xfrm rot="20070890">
            <a:off x="3470667" y="1435526"/>
            <a:ext cx="2963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accent2">
                    <a:lumMod val="75000"/>
                  </a:schemeClr>
                </a:solidFill>
              </a:rPr>
              <a:t>CON PASOS</a:t>
            </a:r>
          </a:p>
          <a:p>
            <a:pPr algn="ctr"/>
            <a:r>
              <a:rPr lang="es-MX" sz="1600" b="1" dirty="0">
                <a:solidFill>
                  <a:schemeClr val="accent2">
                    <a:lumMod val="75000"/>
                  </a:schemeClr>
                </a:solidFill>
              </a:rPr>
              <a:t> DE MARCHA…</a:t>
            </a:r>
            <a:endParaRPr lang="es-E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80D4528-C55E-4E41-1EB9-D3BFDC5D20B3}"/>
              </a:ext>
            </a:extLst>
          </p:cNvPr>
          <p:cNvSpPr txBox="1"/>
          <p:nvPr/>
        </p:nvSpPr>
        <p:spPr>
          <a:xfrm rot="20996686">
            <a:off x="3489749" y="2894890"/>
            <a:ext cx="2407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>Y DE CHA-CHA-CHÁ: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FF3145-8898-E87E-B9BE-0131E40CFE3D}"/>
              </a:ext>
            </a:extLst>
          </p:cNvPr>
          <p:cNvSpPr txBox="1"/>
          <p:nvPr/>
        </p:nvSpPr>
        <p:spPr>
          <a:xfrm rot="20338437">
            <a:off x="3866512" y="3901315"/>
            <a:ext cx="2490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>¡PONTE A CALENTAR!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32279E9-30A6-4526-A8EA-E70D23AE8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269" y="4004525"/>
            <a:ext cx="5877745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99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528DBD1-DB29-D44F-FD5A-3071BB37E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06400"/>
            <a:ext cx="4179888" cy="3457575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MX" b="1" dirty="0"/>
              <a:t>La importancia del ritmo en el movimiento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257655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D1542FC-F984-BC31-EF60-E342EA214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102968"/>
            <a:ext cx="8420100" cy="1780860"/>
          </a:xfrm>
        </p:spPr>
        <p:txBody>
          <a:bodyPr/>
          <a:lstStyle/>
          <a:p>
            <a:r>
              <a:rPr lang="es-MX" dirty="0"/>
              <a:t>¿Qué pasa en tu cerebro cuando escuchas música?</a:t>
            </a:r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6C9E5D3-B27B-4CD3-268F-E922E8E34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53027" y="2002421"/>
            <a:ext cx="3924300" cy="14227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MX" dirty="0"/>
              <a:t>Escuchar música activa diferentes áreas cerebrales, lo que puede provocar reacciones espontáneas en el cuerpo, como moverse al ritmo o marcar el acento musical con gestos o movimientos involuntarios.  </a:t>
            </a:r>
            <a:endParaRPr lang="es-ES" dirty="0"/>
          </a:p>
          <a:p>
            <a:endParaRPr lang="es-ES" dirty="0"/>
          </a:p>
        </p:txBody>
      </p:sp>
      <p:pic>
        <p:nvPicPr>
          <p:cNvPr id="9" name="Marcador de contenido 8" descr="Imagen que contiene caja, dibujo&#10;&#10;El contenido generado por IA puede ser incorrecto.">
            <a:extLst>
              <a:ext uri="{FF2B5EF4-FFF2-40B4-BE49-F238E27FC236}">
                <a16:creationId xmlns:a16="http://schemas.microsoft.com/office/drawing/2014/main" id="{EB5B4143-3E9A-9A83-2BC7-88A4B5A96A44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33423" y="3891135"/>
            <a:ext cx="3943350" cy="2594724"/>
          </a:xfr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E8F3CE3-E6F4-0D9B-DA5A-CFEDA4AAE1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10172" y="1793154"/>
            <a:ext cx="3943627" cy="200334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MX" dirty="0"/>
              <a:t>Al identificar el pulso y el acento en distintos géneros musicales se pueden crear secuencias rítmicas utilizando partes del cuerpo como instrumentos de percusión (palmas, chasquidos, golpes en muslos y pies) Estos ejercicios ayudan a desarrollar la percepción rítmica y la capacidad de sincronizar movimientos. </a:t>
            </a:r>
            <a:endParaRPr lang="es-ES" dirty="0"/>
          </a:p>
        </p:txBody>
      </p:sp>
      <p:pic>
        <p:nvPicPr>
          <p:cNvPr id="12" name="Marcador de contenido 11" descr="Un dibujo de un perro&#10;&#10;El contenido generado por IA puede ser incorrecto.">
            <a:extLst>
              <a:ext uri="{FF2B5EF4-FFF2-40B4-BE49-F238E27FC236}">
                <a16:creationId xmlns:a16="http://schemas.microsoft.com/office/drawing/2014/main" id="{25EEF90E-F3A9-1501-F6D3-E1322F3BC619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410449" y="4076349"/>
            <a:ext cx="3943350" cy="2224295"/>
          </a:xfrm>
        </p:spPr>
      </p:pic>
    </p:spTree>
    <p:extLst>
      <p:ext uri="{BB962C8B-B14F-4D97-AF65-F5344CB8AC3E}">
        <p14:creationId xmlns:p14="http://schemas.microsoft.com/office/powerpoint/2010/main" val="2241718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8AFA5E-469B-2BFC-9D4E-BD1EC6E48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4499" y="1436804"/>
            <a:ext cx="4179570" cy="3376691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 sz="4000" b="1" dirty="0"/>
              <a:t>Pulso</a:t>
            </a:r>
            <a:r>
              <a:rPr lang="es-ES" dirty="0"/>
              <a:t>: </a:t>
            </a:r>
            <a:r>
              <a:rPr lang="es-ES" cap="none" dirty="0"/>
              <a:t>El latido de la música</a:t>
            </a:r>
            <a:br>
              <a:rPr lang="es-ES" cap="none" dirty="0"/>
            </a:br>
            <a:br>
              <a:rPr lang="es-ES" cap="none" dirty="0"/>
            </a:br>
            <a:br>
              <a:rPr lang="es-ES" cap="none" dirty="0"/>
            </a:br>
            <a:r>
              <a:rPr lang="es-ES" sz="4000" b="1" cap="none" dirty="0"/>
              <a:t>ACENTO</a:t>
            </a:r>
            <a:r>
              <a:rPr lang="es-ES" cap="none" dirty="0"/>
              <a:t>: La reacción corporal espontánea.</a:t>
            </a:r>
            <a:endParaRPr lang="es-ES" dirty="0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944268F6-A361-9907-F87F-9C4377ECA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578735" y="231111"/>
            <a:ext cx="6096000" cy="8557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Marcador de posición de imagen 9" descr="Un grupo de personas en una cancha&#10;&#10;El contenido generado por IA puede ser incorrecto.">
            <a:extLst>
              <a:ext uri="{FF2B5EF4-FFF2-40B4-BE49-F238E27FC236}">
                <a16:creationId xmlns:a16="http://schemas.microsoft.com/office/drawing/2014/main" id="{B0D09DD0-A941-8A39-DDD1-A1454F1C7EA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6074" r="260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1459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884" y="3038237"/>
            <a:ext cx="9418919" cy="3593271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rtl="0"/>
            <a:r>
              <a:rPr lang="es-ES" sz="2000" dirty="0"/>
              <a:t>EJERCICIOS PARA LLEVAR EL RITMO DE UNA MELODÍA DETERMINADA</a:t>
            </a:r>
          </a:p>
          <a:p>
            <a:pPr lvl="1" rtl="0"/>
            <a:r>
              <a:rPr lang="es-ES" dirty="0"/>
              <a:t>Identificar el pulso y el acento en diferentes géneros musicales: Marchas, polkas,</a:t>
            </a:r>
          </a:p>
          <a:p>
            <a:pPr marL="0" lvl="1" indent="0" rtl="0">
              <a:buNone/>
            </a:pPr>
            <a:r>
              <a:rPr lang="es-ES" dirty="0"/>
              <a:t> Rock and rool, rondas infantiles, clásica, moderna, etc. </a:t>
            </a:r>
          </a:p>
          <a:p>
            <a:pPr lvl="1" rtl="0"/>
            <a:r>
              <a:rPr lang="es-ES" dirty="0"/>
              <a:t>Agrupar secuencias del 8 al 2 utilizando partes del cuerpo como instrumento de percusión: Palmas, chasquidos, sonar muslos y plantas de los pies. .</a:t>
            </a:r>
          </a:p>
          <a:p>
            <a:pPr lvl="1" rtl="0"/>
            <a:r>
              <a:rPr lang="es-ES" dirty="0"/>
              <a:t>Realizar ejercicios de marcha llevando el pulso y el acento con diferentes géneros musicales. </a:t>
            </a:r>
          </a:p>
          <a:p>
            <a:pPr lvl="1" rtl="0"/>
            <a:r>
              <a:rPr lang="es-ES" dirty="0"/>
              <a:t>Desplazamientos coreográficos con paso de marcha reputando flancos y medias vueltas. </a:t>
            </a:r>
          </a:p>
        </p:txBody>
      </p:sp>
      <p:sp>
        <p:nvSpPr>
          <p:cNvPr id="14" name="Marcador de posición de número de diapositiva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A49DFD55-3C28-40EF-9E31-A92D2E4017FF}" type="slidenum">
              <a:rPr lang="es-ES" smtClean="0"/>
              <a:pPr rtl="0"/>
              <a:t>9</a:t>
            </a:fld>
            <a:endParaRPr lang="es-ES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1C6AEE4F-EC1F-2150-927B-14FFB1ED2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421" y="641901"/>
            <a:ext cx="8469864" cy="2121177"/>
          </a:xfrm>
        </p:spPr>
        <p:txBody>
          <a:bodyPr>
            <a:normAutofit fontScale="90000"/>
          </a:bodyPr>
          <a:lstStyle/>
          <a:p>
            <a:r>
              <a:rPr lang="es-MX" sz="2200" b="1" dirty="0"/>
              <a:t>El pulso musical</a:t>
            </a:r>
            <a:br>
              <a:rPr lang="es-MX" sz="3200" b="1" dirty="0"/>
            </a:br>
            <a:r>
              <a:rPr lang="es-ES" sz="2200" b="1" cap="none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la unidad de medida básica del tiempo en la música, comparable a un latido constante o un "tictac" que sirve como referencia rítmica.</a:t>
            </a:r>
            <a:br>
              <a:rPr lang="es-ES" sz="2200" b="1" cap="none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ES" sz="2200" cap="none" dirty="0"/>
            </a:br>
            <a:r>
              <a:rPr lang="es-ES" sz="2200" b="1" cap="none" dirty="0"/>
              <a:t>EL ACENTO MUSICAL</a:t>
            </a:r>
            <a:br>
              <a:rPr lang="es-ES" sz="2200" cap="none" dirty="0"/>
            </a:br>
            <a:r>
              <a:rPr lang="es-ES" sz="2200" b="1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es-ES" b="1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700" b="1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 </a:t>
            </a:r>
            <a:r>
              <a:rPr lang="es-ES" sz="2200" b="1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énfasis o relieve que se da a una nota o pulso específico, distinguiéndolo por mayor intensidad, duración o altura</a:t>
            </a:r>
            <a:endParaRPr lang="es-ES" sz="22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977042_TF67328976_Win32" id="{8EF836EE-44CF-4A7F-880A-1B08916CFA9E}" vid="{B5EBDFC0-B2E4-43EF-A88C-203D6A308EA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DE3176-A15D-46A3-BDDB-64A0D7363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168DCE-134F-4610-A6AA-88CEBE8D71D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{5971EF41-5D95-49E1-9E3B-AD1DAC4CB1DB}TF7521aafa-c748-4c40-a498-ba511be234dc438aef0b_win32-2d33a689ed4b</Template>
  <TotalTime>607</TotalTime>
  <Words>1363</Words>
  <Application>Microsoft Office PowerPoint</Application>
  <PresentationFormat>Panorámica</PresentationFormat>
  <Paragraphs>142</Paragraphs>
  <Slides>19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Aptos</vt:lpstr>
      <vt:lpstr>Arial</vt:lpstr>
      <vt:lpstr>Calibri</vt:lpstr>
      <vt:lpstr>Tenorite</vt:lpstr>
      <vt:lpstr>Tema de Office</vt:lpstr>
      <vt:lpstr>secuencias rítmicas MUSICALIZADAS</vt:lpstr>
      <vt:lpstr>Aspectos esenciales</vt:lpstr>
      <vt:lpstr>Presentación de PowerPoint</vt:lpstr>
      <vt:lpstr>Presentación de PowerPoint</vt:lpstr>
      <vt:lpstr>Mambo No. 5</vt:lpstr>
      <vt:lpstr>La importancia del ritmo en el movimiento</vt:lpstr>
      <vt:lpstr>¿Qué pasa en tu cerebro cuando escuchas música?</vt:lpstr>
      <vt:lpstr>Pulso: El latido de la música   ACENTO: La reacción corporal espontánea.</vt:lpstr>
      <vt:lpstr>El pulso musical Es la unidad de medida básica del tiempo en la música, comparable a un latido constante o un "tictac" que sirve como referencia rítmica.  EL ACENTO MUSICAL Es el énfasis o relieve que se da a una nota o pulso específico, distinguiéndolo por mayor intensidad, duración o altura</vt:lpstr>
      <vt:lpstr>lateralidad y coordinación motriz</vt:lpstr>
      <vt:lpstr>conceptualizaciones </vt:lpstr>
      <vt:lpstr>La práctica de secuencias rítmicas  mejora la coordinación motriz, ya que exige sincronizar movimientos y mantener el equilibrio. Esto implica la armonización entre el sistema nervioso y muscular para ejecutar acciones precisas y fluidaS.   También contribuye a desarrollar la lateralidad, es decir el predominio de un lado del cuerpo en ciertas actividades , lo que está relacionado con la especialización de los hemisferios cerebrales. </vt:lpstr>
      <vt:lpstr>ejercicios de lateralidad y de coordinación </vt:lpstr>
      <vt:lpstr>Danza personal</vt:lpstr>
      <vt:lpstr>Presentación de PowerPoint</vt:lpstr>
      <vt:lpstr>implementos</vt:lpstr>
      <vt:lpstr>No te expongas… mucho menos a tus alumnos, </vt:lpstr>
      <vt:lpstr>A DISEÑAR RUTINAS…  Con todo lo aprendido</vt:lpstr>
      <vt:lpstr>Heriberto INZUNZA Ramírez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HERIBERTO INZUNZA RAMIREZ</dc:creator>
  <cp:lastModifiedBy>HERIBERTO INZUNZA RAMIREZ</cp:lastModifiedBy>
  <cp:revision>3</cp:revision>
  <dcterms:created xsi:type="dcterms:W3CDTF">2025-10-21T11:50:40Z</dcterms:created>
  <dcterms:modified xsi:type="dcterms:W3CDTF">2025-12-06T01:04:11Z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